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B4BF73-EE0B-482B-8B47-FA0B30D9904E}" type="datetimeFigureOut">
              <a:rPr lang="en-US" smtClean="0"/>
              <a:t>4/14/2014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4236E-399E-45FE-94D6-0957E0392D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923685" y="961064"/>
            <a:ext cx="3932205" cy="881424"/>
            <a:chOff x="1923685" y="961064"/>
            <a:chExt cx="3932205" cy="881424"/>
          </a:xfrm>
        </p:grpSpPr>
        <p:sp>
          <p:nvSpPr>
            <p:cNvPr id="2" name="Freeform 1"/>
            <p:cNvSpPr/>
            <p:nvPr/>
          </p:nvSpPr>
          <p:spPr>
            <a:xfrm>
              <a:off x="1923685" y="991865"/>
              <a:ext cx="318886" cy="602871"/>
            </a:xfrm>
            <a:custGeom>
              <a:avLst/>
              <a:gdLst/>
              <a:ahLst/>
              <a:cxnLst/>
              <a:rect l="0" t="0" r="0" b="0"/>
              <a:pathLst>
                <a:path w="318886" h="602871">
                  <a:moveTo>
                    <a:pt x="318885" y="39927"/>
                  </a:moveTo>
                  <a:lnTo>
                    <a:pt x="274562" y="93825"/>
                  </a:lnTo>
                  <a:lnTo>
                    <a:pt x="237340" y="151136"/>
                  </a:lnTo>
                  <a:lnTo>
                    <a:pt x="201085" y="207777"/>
                  </a:lnTo>
                  <a:lnTo>
                    <a:pt x="173578" y="260946"/>
                  </a:lnTo>
                  <a:lnTo>
                    <a:pt x="141822" y="324190"/>
                  </a:lnTo>
                  <a:lnTo>
                    <a:pt x="116439" y="385172"/>
                  </a:lnTo>
                  <a:lnTo>
                    <a:pt x="91837" y="439721"/>
                  </a:lnTo>
                  <a:lnTo>
                    <a:pt x="76940" y="491426"/>
                  </a:lnTo>
                  <a:lnTo>
                    <a:pt x="72502" y="541812"/>
                  </a:lnTo>
                  <a:lnTo>
                    <a:pt x="77190" y="569483"/>
                  </a:lnTo>
                  <a:lnTo>
                    <a:pt x="87073" y="589581"/>
                  </a:lnTo>
                  <a:lnTo>
                    <a:pt x="95323" y="595876"/>
                  </a:lnTo>
                  <a:lnTo>
                    <a:pt x="116969" y="602870"/>
                  </a:lnTo>
                  <a:lnTo>
                    <a:pt x="149873" y="601219"/>
                  </a:lnTo>
                  <a:lnTo>
                    <a:pt x="171239" y="590037"/>
                  </a:lnTo>
                  <a:lnTo>
                    <a:pt x="213551" y="554263"/>
                  </a:lnTo>
                  <a:lnTo>
                    <a:pt x="233992" y="523776"/>
                  </a:lnTo>
                  <a:lnTo>
                    <a:pt x="251380" y="472458"/>
                  </a:lnTo>
                  <a:lnTo>
                    <a:pt x="260149" y="425318"/>
                  </a:lnTo>
                  <a:lnTo>
                    <a:pt x="253817" y="366875"/>
                  </a:lnTo>
                  <a:lnTo>
                    <a:pt x="246682" y="340825"/>
                  </a:lnTo>
                  <a:lnTo>
                    <a:pt x="208436" y="281540"/>
                  </a:lnTo>
                  <a:lnTo>
                    <a:pt x="154688" y="229369"/>
                  </a:lnTo>
                  <a:lnTo>
                    <a:pt x="95228" y="193455"/>
                  </a:lnTo>
                  <a:lnTo>
                    <a:pt x="36834" y="153038"/>
                  </a:lnTo>
                  <a:lnTo>
                    <a:pt x="12916" y="130244"/>
                  </a:lnTo>
                  <a:lnTo>
                    <a:pt x="2354" y="111653"/>
                  </a:lnTo>
                  <a:lnTo>
                    <a:pt x="0" y="91693"/>
                  </a:lnTo>
                  <a:lnTo>
                    <a:pt x="8020" y="50283"/>
                  </a:lnTo>
                  <a:lnTo>
                    <a:pt x="13376" y="42151"/>
                  </a:lnTo>
                  <a:lnTo>
                    <a:pt x="28685" y="29997"/>
                  </a:lnTo>
                  <a:lnTo>
                    <a:pt x="88788" y="8883"/>
                  </a:lnTo>
                  <a:lnTo>
                    <a:pt x="149301" y="0"/>
                  </a:lnTo>
                  <a:lnTo>
                    <a:pt x="176834" y="5024"/>
                  </a:lnTo>
                  <a:lnTo>
                    <a:pt x="213600" y="18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58383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63709" y="1010735"/>
              <a:ext cx="31587" cy="558012"/>
            </a:xfrm>
            <a:custGeom>
              <a:avLst/>
              <a:gdLst/>
              <a:ahLst/>
              <a:cxnLst/>
              <a:rect l="0" t="0" r="0" b="0"/>
              <a:pathLst>
                <a:path w="31587" h="558012">
                  <a:moveTo>
                    <a:pt x="0" y="0"/>
                  </a:moveTo>
                  <a:lnTo>
                    <a:pt x="0" y="52051"/>
                  </a:lnTo>
                  <a:lnTo>
                    <a:pt x="3120" y="111349"/>
                  </a:lnTo>
                  <a:lnTo>
                    <a:pt x="7236" y="157113"/>
                  </a:lnTo>
                  <a:lnTo>
                    <a:pt x="9066" y="204749"/>
                  </a:lnTo>
                  <a:lnTo>
                    <a:pt x="12998" y="253217"/>
                  </a:lnTo>
                  <a:lnTo>
                    <a:pt x="17475" y="300884"/>
                  </a:lnTo>
                  <a:lnTo>
                    <a:pt x="19465" y="345466"/>
                  </a:lnTo>
                  <a:lnTo>
                    <a:pt x="20350" y="391797"/>
                  </a:lnTo>
                  <a:lnTo>
                    <a:pt x="20743" y="437344"/>
                  </a:lnTo>
                  <a:lnTo>
                    <a:pt x="22134" y="493532"/>
                  </a:lnTo>
                  <a:lnTo>
                    <a:pt x="29372" y="538905"/>
                  </a:lnTo>
                  <a:lnTo>
                    <a:pt x="31586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37450" y="989678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4940" y="167459"/>
                  </a:lnTo>
                  <a:lnTo>
                    <a:pt x="2196" y="213247"/>
                  </a:lnTo>
                  <a:lnTo>
                    <a:pt x="976" y="260893"/>
                  </a:lnTo>
                  <a:lnTo>
                    <a:pt x="434" y="309365"/>
                  </a:lnTo>
                  <a:lnTo>
                    <a:pt x="193" y="355085"/>
                  </a:lnTo>
                  <a:lnTo>
                    <a:pt x="58" y="417166"/>
                  </a:lnTo>
                  <a:lnTo>
                    <a:pt x="5601" y="479367"/>
                  </a:lnTo>
                  <a:lnTo>
                    <a:pt x="5219" y="50005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42777" y="126341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2726" y="3120"/>
                  </a:lnTo>
                  <a:lnTo>
                    <a:pt x="2777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80359" y="961064"/>
              <a:ext cx="409942" cy="548642"/>
            </a:xfrm>
            <a:custGeom>
              <a:avLst/>
              <a:gdLst/>
              <a:ahLst/>
              <a:cxnLst/>
              <a:rect l="0" t="0" r="0" b="0"/>
              <a:pathLst>
                <a:path w="409942" h="548642">
                  <a:moveTo>
                    <a:pt x="409941" y="81257"/>
                  </a:moveTo>
                  <a:lnTo>
                    <a:pt x="391960" y="57210"/>
                  </a:lnTo>
                  <a:lnTo>
                    <a:pt x="340200" y="21664"/>
                  </a:lnTo>
                  <a:lnTo>
                    <a:pt x="286504" y="3108"/>
                  </a:lnTo>
                  <a:lnTo>
                    <a:pt x="245985" y="0"/>
                  </a:lnTo>
                  <a:lnTo>
                    <a:pt x="183846" y="11920"/>
                  </a:lnTo>
                  <a:lnTo>
                    <a:pt x="153957" y="27437"/>
                  </a:lnTo>
                  <a:lnTo>
                    <a:pt x="91770" y="85097"/>
                  </a:lnTo>
                  <a:lnTo>
                    <a:pt x="48567" y="139869"/>
                  </a:lnTo>
                  <a:lnTo>
                    <a:pt x="23527" y="193397"/>
                  </a:lnTo>
                  <a:lnTo>
                    <a:pt x="6969" y="255226"/>
                  </a:lnTo>
                  <a:lnTo>
                    <a:pt x="1593" y="308928"/>
                  </a:lnTo>
                  <a:lnTo>
                    <a:pt x="0" y="367474"/>
                  </a:lnTo>
                  <a:lnTo>
                    <a:pt x="5117" y="418096"/>
                  </a:lnTo>
                  <a:lnTo>
                    <a:pt x="18497" y="468717"/>
                  </a:lnTo>
                  <a:lnTo>
                    <a:pt x="42457" y="509392"/>
                  </a:lnTo>
                  <a:lnTo>
                    <a:pt x="57102" y="524223"/>
                  </a:lnTo>
                  <a:lnTo>
                    <a:pt x="86248" y="539149"/>
                  </a:lnTo>
                  <a:lnTo>
                    <a:pt x="122829" y="548641"/>
                  </a:lnTo>
                  <a:lnTo>
                    <a:pt x="183529" y="539697"/>
                  </a:lnTo>
                  <a:lnTo>
                    <a:pt x="237143" y="525536"/>
                  </a:lnTo>
                  <a:lnTo>
                    <a:pt x="279622" y="501421"/>
                  </a:lnTo>
                  <a:lnTo>
                    <a:pt x="310890" y="474128"/>
                  </a:lnTo>
                  <a:lnTo>
                    <a:pt x="326911" y="447617"/>
                  </a:lnTo>
                  <a:lnTo>
                    <a:pt x="328975" y="427748"/>
                  </a:lnTo>
                  <a:lnTo>
                    <a:pt x="320768" y="386396"/>
                  </a:lnTo>
                  <a:lnTo>
                    <a:pt x="305661" y="360531"/>
                  </a:lnTo>
                  <a:lnTo>
                    <a:pt x="275188" y="338050"/>
                  </a:lnTo>
                  <a:lnTo>
                    <a:pt x="236523" y="322160"/>
                  </a:lnTo>
                  <a:lnTo>
                    <a:pt x="189842" y="315632"/>
                  </a:lnTo>
                  <a:lnTo>
                    <a:pt x="150145" y="319287"/>
                  </a:lnTo>
                  <a:lnTo>
                    <a:pt x="144327" y="323002"/>
                  </a:lnTo>
                  <a:lnTo>
                    <a:pt x="142788" y="327818"/>
                  </a:lnTo>
                  <a:lnTo>
                    <a:pt x="144101" y="333368"/>
                  </a:lnTo>
                  <a:lnTo>
                    <a:pt x="148487" y="338239"/>
                  </a:lnTo>
                  <a:lnTo>
                    <a:pt x="162718" y="346769"/>
                  </a:lnTo>
                  <a:lnTo>
                    <a:pt x="210025" y="353372"/>
                  </a:lnTo>
                  <a:lnTo>
                    <a:pt x="271362" y="351557"/>
                  </a:lnTo>
                  <a:lnTo>
                    <a:pt x="328885" y="345869"/>
                  </a:lnTo>
                  <a:lnTo>
                    <a:pt x="357299" y="344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4628" y="1245294"/>
              <a:ext cx="187300" cy="242077"/>
            </a:xfrm>
            <a:custGeom>
              <a:avLst/>
              <a:gdLst/>
              <a:ahLst/>
              <a:cxnLst/>
              <a:rect l="0" t="0" r="0" b="0"/>
              <a:pathLst>
                <a:path w="187300" h="242077">
                  <a:moveTo>
                    <a:pt x="18843" y="60239"/>
                  </a:moveTo>
                  <a:lnTo>
                    <a:pt x="24432" y="118856"/>
                  </a:lnTo>
                  <a:lnTo>
                    <a:pt x="36802" y="179096"/>
                  </a:lnTo>
                  <a:lnTo>
                    <a:pt x="53992" y="238238"/>
                  </a:lnTo>
                  <a:lnTo>
                    <a:pt x="53974" y="242076"/>
                  </a:lnTo>
                  <a:lnTo>
                    <a:pt x="51623" y="241125"/>
                  </a:lnTo>
                  <a:lnTo>
                    <a:pt x="42771" y="229540"/>
                  </a:lnTo>
                  <a:lnTo>
                    <a:pt x="16867" y="170806"/>
                  </a:lnTo>
                  <a:lnTo>
                    <a:pt x="2768" y="116048"/>
                  </a:lnTo>
                  <a:lnTo>
                    <a:pt x="0" y="88163"/>
                  </a:lnTo>
                  <a:lnTo>
                    <a:pt x="5009" y="63291"/>
                  </a:lnTo>
                  <a:lnTo>
                    <a:pt x="16204" y="41708"/>
                  </a:lnTo>
                  <a:lnTo>
                    <a:pt x="32878" y="24317"/>
                  </a:lnTo>
                  <a:lnTo>
                    <a:pt x="67585" y="6962"/>
                  </a:lnTo>
                  <a:lnTo>
                    <a:pt x="113094" y="0"/>
                  </a:lnTo>
                  <a:lnTo>
                    <a:pt x="174292" y="5788"/>
                  </a:lnTo>
                  <a:lnTo>
                    <a:pt x="187299" y="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66788" y="1303020"/>
              <a:ext cx="228881" cy="214340"/>
            </a:xfrm>
            <a:custGeom>
              <a:avLst/>
              <a:gdLst/>
              <a:ahLst/>
              <a:cxnLst/>
              <a:rect l="0" t="0" r="0" b="0"/>
              <a:pathLst>
                <a:path w="228881" h="214340">
                  <a:moveTo>
                    <a:pt x="155181" y="97270"/>
                  </a:moveTo>
                  <a:lnTo>
                    <a:pt x="160770" y="80502"/>
                  </a:lnTo>
                  <a:lnTo>
                    <a:pt x="160394" y="62911"/>
                  </a:lnTo>
                  <a:lnTo>
                    <a:pt x="150621" y="23022"/>
                  </a:lnTo>
                  <a:lnTo>
                    <a:pt x="145122" y="15016"/>
                  </a:lnTo>
                  <a:lnTo>
                    <a:pt x="129653" y="3001"/>
                  </a:lnTo>
                  <a:lnTo>
                    <a:pt x="111080" y="0"/>
                  </a:lnTo>
                  <a:lnTo>
                    <a:pt x="70560" y="7606"/>
                  </a:lnTo>
                  <a:lnTo>
                    <a:pt x="44840" y="22610"/>
                  </a:lnTo>
                  <a:lnTo>
                    <a:pt x="22401" y="47462"/>
                  </a:lnTo>
                  <a:lnTo>
                    <a:pt x="6524" y="77053"/>
                  </a:lnTo>
                  <a:lnTo>
                    <a:pt x="0" y="119226"/>
                  </a:lnTo>
                  <a:lnTo>
                    <a:pt x="3656" y="163177"/>
                  </a:lnTo>
                  <a:lnTo>
                    <a:pt x="12187" y="185443"/>
                  </a:lnTo>
                  <a:lnTo>
                    <a:pt x="17738" y="194657"/>
                  </a:lnTo>
                  <a:lnTo>
                    <a:pt x="36383" y="208013"/>
                  </a:lnTo>
                  <a:lnTo>
                    <a:pt x="47906" y="213213"/>
                  </a:lnTo>
                  <a:lnTo>
                    <a:pt x="57928" y="214339"/>
                  </a:lnTo>
                  <a:lnTo>
                    <a:pt x="75303" y="209352"/>
                  </a:lnTo>
                  <a:lnTo>
                    <a:pt x="112715" y="180544"/>
                  </a:lnTo>
                  <a:lnTo>
                    <a:pt x="119851" y="173843"/>
                  </a:lnTo>
                  <a:lnTo>
                    <a:pt x="135484" y="142055"/>
                  </a:lnTo>
                  <a:lnTo>
                    <a:pt x="141935" y="103001"/>
                  </a:lnTo>
                  <a:lnTo>
                    <a:pt x="141671" y="97581"/>
                  </a:lnTo>
                  <a:lnTo>
                    <a:pt x="140325" y="97477"/>
                  </a:lnTo>
                  <a:lnTo>
                    <a:pt x="138258" y="100917"/>
                  </a:lnTo>
                  <a:lnTo>
                    <a:pt x="139219" y="105551"/>
                  </a:lnTo>
                  <a:lnTo>
                    <a:pt x="183729" y="166182"/>
                  </a:lnTo>
                  <a:lnTo>
                    <a:pt x="228880" y="192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70750" y="1303194"/>
              <a:ext cx="185383" cy="463883"/>
            </a:xfrm>
            <a:custGeom>
              <a:avLst/>
              <a:gdLst/>
              <a:ahLst/>
              <a:cxnLst/>
              <a:rect l="0" t="0" r="0" b="0"/>
              <a:pathLst>
                <a:path w="185383" h="463883">
                  <a:moveTo>
                    <a:pt x="9146" y="139210"/>
                  </a:moveTo>
                  <a:lnTo>
                    <a:pt x="23800" y="197827"/>
                  </a:lnTo>
                  <a:lnTo>
                    <a:pt x="33895" y="249384"/>
                  </a:lnTo>
                  <a:lnTo>
                    <a:pt x="38706" y="303525"/>
                  </a:lnTo>
                  <a:lnTo>
                    <a:pt x="45720" y="356612"/>
                  </a:lnTo>
                  <a:lnTo>
                    <a:pt x="49619" y="409386"/>
                  </a:lnTo>
                  <a:lnTo>
                    <a:pt x="49766" y="463026"/>
                  </a:lnTo>
                  <a:lnTo>
                    <a:pt x="47924" y="463882"/>
                  </a:lnTo>
                  <a:lnTo>
                    <a:pt x="45527" y="460943"/>
                  </a:lnTo>
                  <a:lnTo>
                    <a:pt x="26498" y="402553"/>
                  </a:lnTo>
                  <a:lnTo>
                    <a:pt x="12617" y="342353"/>
                  </a:lnTo>
                  <a:lnTo>
                    <a:pt x="3285" y="284408"/>
                  </a:lnTo>
                  <a:lnTo>
                    <a:pt x="0" y="225125"/>
                  </a:lnTo>
                  <a:lnTo>
                    <a:pt x="197" y="175715"/>
                  </a:lnTo>
                  <a:lnTo>
                    <a:pt x="5974" y="125719"/>
                  </a:lnTo>
                  <a:lnTo>
                    <a:pt x="11639" y="69431"/>
                  </a:lnTo>
                  <a:lnTo>
                    <a:pt x="23533" y="35087"/>
                  </a:lnTo>
                  <a:lnTo>
                    <a:pt x="29266" y="24171"/>
                  </a:lnTo>
                  <a:lnTo>
                    <a:pt x="44994" y="8923"/>
                  </a:lnTo>
                  <a:lnTo>
                    <a:pt x="54102" y="3219"/>
                  </a:lnTo>
                  <a:lnTo>
                    <a:pt x="73580" y="0"/>
                  </a:lnTo>
                  <a:lnTo>
                    <a:pt x="93935" y="3639"/>
                  </a:lnTo>
                  <a:lnTo>
                    <a:pt x="123956" y="18842"/>
                  </a:lnTo>
                  <a:lnTo>
                    <a:pt x="148189" y="39334"/>
                  </a:lnTo>
                  <a:lnTo>
                    <a:pt x="169017" y="67113"/>
                  </a:lnTo>
                  <a:lnTo>
                    <a:pt x="181947" y="98740"/>
                  </a:lnTo>
                  <a:lnTo>
                    <a:pt x="185382" y="123953"/>
                  </a:lnTo>
                  <a:lnTo>
                    <a:pt x="177550" y="147637"/>
                  </a:lnTo>
                  <a:lnTo>
                    <a:pt x="170549" y="158866"/>
                  </a:lnTo>
                  <a:lnTo>
                    <a:pt x="161201" y="166352"/>
                  </a:lnTo>
                  <a:lnTo>
                    <a:pt x="138337" y="174669"/>
                  </a:lnTo>
                  <a:lnTo>
                    <a:pt x="82846" y="181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3637" y="1073906"/>
              <a:ext cx="224453" cy="430605"/>
            </a:xfrm>
            <a:custGeom>
              <a:avLst/>
              <a:gdLst/>
              <a:ahLst/>
              <a:cxnLst/>
              <a:rect l="0" t="0" r="0" b="0"/>
              <a:pathLst>
                <a:path w="224453" h="430605">
                  <a:moveTo>
                    <a:pt x="0" y="0"/>
                  </a:moveTo>
                  <a:lnTo>
                    <a:pt x="9065" y="58617"/>
                  </a:lnTo>
                  <a:lnTo>
                    <a:pt x="18645" y="109065"/>
                  </a:lnTo>
                  <a:lnTo>
                    <a:pt x="27232" y="166717"/>
                  </a:lnTo>
                  <a:lnTo>
                    <a:pt x="33845" y="226777"/>
                  </a:lnTo>
                  <a:lnTo>
                    <a:pt x="46070" y="278372"/>
                  </a:lnTo>
                  <a:lnTo>
                    <a:pt x="50695" y="336465"/>
                  </a:lnTo>
                  <a:lnTo>
                    <a:pt x="57655" y="388772"/>
                  </a:lnTo>
                  <a:lnTo>
                    <a:pt x="55947" y="428317"/>
                  </a:lnTo>
                  <a:lnTo>
                    <a:pt x="53676" y="430604"/>
                  </a:lnTo>
                  <a:lnTo>
                    <a:pt x="50992" y="426280"/>
                  </a:lnTo>
                  <a:lnTo>
                    <a:pt x="36047" y="369911"/>
                  </a:lnTo>
                  <a:lnTo>
                    <a:pt x="34078" y="330442"/>
                  </a:lnTo>
                  <a:lnTo>
                    <a:pt x="41552" y="296001"/>
                  </a:lnTo>
                  <a:lnTo>
                    <a:pt x="52003" y="274276"/>
                  </a:lnTo>
                  <a:lnTo>
                    <a:pt x="67566" y="259161"/>
                  </a:lnTo>
                  <a:lnTo>
                    <a:pt x="87351" y="249714"/>
                  </a:lnTo>
                  <a:lnTo>
                    <a:pt x="111742" y="245515"/>
                  </a:lnTo>
                  <a:lnTo>
                    <a:pt x="131942" y="249888"/>
                  </a:lnTo>
                  <a:lnTo>
                    <a:pt x="163973" y="271759"/>
                  </a:lnTo>
                  <a:lnTo>
                    <a:pt x="199913" y="328433"/>
                  </a:lnTo>
                  <a:lnTo>
                    <a:pt x="222503" y="382941"/>
                  </a:lnTo>
                  <a:lnTo>
                    <a:pt x="224452" y="401433"/>
                  </a:lnTo>
                  <a:lnTo>
                    <a:pt x="22109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2744" y="1368704"/>
              <a:ext cx="18862" cy="157929"/>
            </a:xfrm>
            <a:custGeom>
              <a:avLst/>
              <a:gdLst/>
              <a:ahLst/>
              <a:cxnLst/>
              <a:rect l="0" t="0" r="0" b="0"/>
              <a:pathLst>
                <a:path w="18862" h="157929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4679" y="133374"/>
                  </a:lnTo>
                  <a:lnTo>
                    <a:pt x="18861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11605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48476" y="1347239"/>
              <a:ext cx="189514" cy="221508"/>
            </a:xfrm>
            <a:custGeom>
              <a:avLst/>
              <a:gdLst/>
              <a:ahLst/>
              <a:cxnLst/>
              <a:rect l="0" t="0" r="0" b="0"/>
              <a:pathLst>
                <a:path w="189514" h="221508">
                  <a:moveTo>
                    <a:pt x="0" y="105693"/>
                  </a:moveTo>
                  <a:lnTo>
                    <a:pt x="5589" y="164310"/>
                  </a:lnTo>
                  <a:lnTo>
                    <a:pt x="10723" y="217531"/>
                  </a:lnTo>
                  <a:lnTo>
                    <a:pt x="12998" y="218856"/>
                  </a:lnTo>
                  <a:lnTo>
                    <a:pt x="15684" y="216230"/>
                  </a:lnTo>
                  <a:lnTo>
                    <a:pt x="15550" y="200834"/>
                  </a:lnTo>
                  <a:lnTo>
                    <a:pt x="11520" y="147233"/>
                  </a:lnTo>
                  <a:lnTo>
                    <a:pt x="11894" y="88726"/>
                  </a:lnTo>
                  <a:lnTo>
                    <a:pt x="20162" y="48543"/>
                  </a:lnTo>
                  <a:lnTo>
                    <a:pt x="30798" y="29210"/>
                  </a:lnTo>
                  <a:lnTo>
                    <a:pt x="55529" y="5173"/>
                  </a:lnTo>
                  <a:lnTo>
                    <a:pt x="66265" y="1245"/>
                  </a:lnTo>
                  <a:lnTo>
                    <a:pt x="90673" y="0"/>
                  </a:lnTo>
                  <a:lnTo>
                    <a:pt x="110879" y="6466"/>
                  </a:lnTo>
                  <a:lnTo>
                    <a:pt x="119542" y="11466"/>
                  </a:lnTo>
                  <a:lnTo>
                    <a:pt x="142915" y="40859"/>
                  </a:lnTo>
                  <a:lnTo>
                    <a:pt x="170603" y="92713"/>
                  </a:lnTo>
                  <a:lnTo>
                    <a:pt x="185431" y="148016"/>
                  </a:lnTo>
                  <a:lnTo>
                    <a:pt x="188303" y="186864"/>
                  </a:lnTo>
                  <a:lnTo>
                    <a:pt x="189513" y="221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53761" y="1354287"/>
              <a:ext cx="402129" cy="488201"/>
            </a:xfrm>
            <a:custGeom>
              <a:avLst/>
              <a:gdLst/>
              <a:ahLst/>
              <a:cxnLst/>
              <a:rect l="0" t="0" r="0" b="0"/>
              <a:pathLst>
                <a:path w="402129" h="488201">
                  <a:moveTo>
                    <a:pt x="326384" y="130231"/>
                  </a:moveTo>
                  <a:lnTo>
                    <a:pt x="355692" y="95333"/>
                  </a:lnTo>
                  <a:lnTo>
                    <a:pt x="359687" y="72997"/>
                  </a:lnTo>
                  <a:lnTo>
                    <a:pt x="356393" y="49811"/>
                  </a:lnTo>
                  <a:lnTo>
                    <a:pt x="347130" y="31708"/>
                  </a:lnTo>
                  <a:lnTo>
                    <a:pt x="332095" y="18982"/>
                  </a:lnTo>
                  <a:lnTo>
                    <a:pt x="293847" y="1281"/>
                  </a:lnTo>
                  <a:lnTo>
                    <a:pt x="273318" y="0"/>
                  </a:lnTo>
                  <a:lnTo>
                    <a:pt x="231544" y="8710"/>
                  </a:lnTo>
                  <a:lnTo>
                    <a:pt x="213653" y="21239"/>
                  </a:lnTo>
                  <a:lnTo>
                    <a:pt x="183103" y="57879"/>
                  </a:lnTo>
                  <a:lnTo>
                    <a:pt x="174966" y="81307"/>
                  </a:lnTo>
                  <a:lnTo>
                    <a:pt x="169742" y="134475"/>
                  </a:lnTo>
                  <a:lnTo>
                    <a:pt x="175267" y="155904"/>
                  </a:lnTo>
                  <a:lnTo>
                    <a:pt x="197878" y="188724"/>
                  </a:lnTo>
                  <a:lnTo>
                    <a:pt x="207958" y="192623"/>
                  </a:lnTo>
                  <a:lnTo>
                    <a:pt x="234756" y="193836"/>
                  </a:lnTo>
                  <a:lnTo>
                    <a:pt x="271549" y="182352"/>
                  </a:lnTo>
                  <a:lnTo>
                    <a:pt x="299088" y="164131"/>
                  </a:lnTo>
                  <a:lnTo>
                    <a:pt x="311523" y="147637"/>
                  </a:lnTo>
                  <a:lnTo>
                    <a:pt x="316477" y="138325"/>
                  </a:lnTo>
                  <a:lnTo>
                    <a:pt x="320949" y="135627"/>
                  </a:lnTo>
                  <a:lnTo>
                    <a:pt x="325100" y="137338"/>
                  </a:lnTo>
                  <a:lnTo>
                    <a:pt x="329037" y="141988"/>
                  </a:lnTo>
                  <a:lnTo>
                    <a:pt x="350875" y="203499"/>
                  </a:lnTo>
                  <a:lnTo>
                    <a:pt x="361457" y="252155"/>
                  </a:lnTo>
                  <a:lnTo>
                    <a:pt x="376682" y="307433"/>
                  </a:lnTo>
                  <a:lnTo>
                    <a:pt x="397887" y="362199"/>
                  </a:lnTo>
                  <a:lnTo>
                    <a:pt x="402128" y="376123"/>
                  </a:lnTo>
                  <a:lnTo>
                    <a:pt x="400602" y="400953"/>
                  </a:lnTo>
                  <a:lnTo>
                    <a:pt x="392125" y="422517"/>
                  </a:lnTo>
                  <a:lnTo>
                    <a:pt x="380559" y="439900"/>
                  </a:lnTo>
                  <a:lnTo>
                    <a:pt x="349714" y="462840"/>
                  </a:lnTo>
                  <a:lnTo>
                    <a:pt x="288965" y="475911"/>
                  </a:lnTo>
                  <a:lnTo>
                    <a:pt x="236788" y="484039"/>
                  </a:lnTo>
                  <a:lnTo>
                    <a:pt x="177394" y="485797"/>
                  </a:lnTo>
                  <a:lnTo>
                    <a:pt x="118852" y="481768"/>
                  </a:lnTo>
                  <a:lnTo>
                    <a:pt x="59612" y="486583"/>
                  </a:lnTo>
                  <a:lnTo>
                    <a:pt x="0" y="488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50178" y="2167144"/>
            <a:ext cx="2905996" cy="662049"/>
            <a:chOff x="2550178" y="2167144"/>
            <a:chExt cx="2905996" cy="662049"/>
          </a:xfrm>
        </p:grpSpPr>
        <p:sp>
          <p:nvSpPr>
            <p:cNvPr id="17" name="Freeform 16"/>
            <p:cNvSpPr/>
            <p:nvPr/>
          </p:nvSpPr>
          <p:spPr>
            <a:xfrm>
              <a:off x="2550178" y="2415253"/>
              <a:ext cx="373987" cy="413940"/>
            </a:xfrm>
            <a:custGeom>
              <a:avLst/>
              <a:gdLst/>
              <a:ahLst/>
              <a:cxnLst/>
              <a:rect l="0" t="0" r="0" b="0"/>
              <a:pathLst>
                <a:path w="373987" h="413940">
                  <a:moveTo>
                    <a:pt x="218816" y="48415"/>
                  </a:moveTo>
                  <a:lnTo>
                    <a:pt x="224406" y="31647"/>
                  </a:lnTo>
                  <a:lnTo>
                    <a:pt x="223712" y="24368"/>
                  </a:lnTo>
                  <a:lnTo>
                    <a:pt x="216703" y="10042"/>
                  </a:lnTo>
                  <a:lnTo>
                    <a:pt x="209219" y="5285"/>
                  </a:lnTo>
                  <a:lnTo>
                    <a:pt x="188424" y="0"/>
                  </a:lnTo>
                  <a:lnTo>
                    <a:pt x="155999" y="2614"/>
                  </a:lnTo>
                  <a:lnTo>
                    <a:pt x="94716" y="37054"/>
                  </a:lnTo>
                  <a:lnTo>
                    <a:pt x="73584" y="53894"/>
                  </a:lnTo>
                  <a:lnTo>
                    <a:pt x="27462" y="115451"/>
                  </a:lnTo>
                  <a:lnTo>
                    <a:pt x="9269" y="165685"/>
                  </a:lnTo>
                  <a:lnTo>
                    <a:pt x="0" y="226257"/>
                  </a:lnTo>
                  <a:lnTo>
                    <a:pt x="7744" y="287312"/>
                  </a:lnTo>
                  <a:lnTo>
                    <a:pt x="25385" y="334969"/>
                  </a:lnTo>
                  <a:lnTo>
                    <a:pt x="52319" y="371186"/>
                  </a:lnTo>
                  <a:lnTo>
                    <a:pt x="82526" y="396085"/>
                  </a:lnTo>
                  <a:lnTo>
                    <a:pt x="103261" y="406876"/>
                  </a:lnTo>
                  <a:lnTo>
                    <a:pt x="140254" y="413939"/>
                  </a:lnTo>
                  <a:lnTo>
                    <a:pt x="186270" y="407920"/>
                  </a:lnTo>
                  <a:lnTo>
                    <a:pt x="217362" y="397610"/>
                  </a:lnTo>
                  <a:lnTo>
                    <a:pt x="279645" y="359129"/>
                  </a:lnTo>
                  <a:lnTo>
                    <a:pt x="320519" y="321140"/>
                  </a:lnTo>
                  <a:lnTo>
                    <a:pt x="357555" y="262144"/>
                  </a:lnTo>
                  <a:lnTo>
                    <a:pt x="370538" y="225996"/>
                  </a:lnTo>
                  <a:lnTo>
                    <a:pt x="373986" y="195580"/>
                  </a:lnTo>
                  <a:lnTo>
                    <a:pt x="364748" y="151161"/>
                  </a:lnTo>
                  <a:lnTo>
                    <a:pt x="330855" y="88462"/>
                  </a:lnTo>
                  <a:lnTo>
                    <a:pt x="301926" y="54042"/>
                  </a:lnTo>
                  <a:lnTo>
                    <a:pt x="291770" y="45147"/>
                  </a:lnTo>
                  <a:lnTo>
                    <a:pt x="264888" y="35264"/>
                  </a:lnTo>
                  <a:lnTo>
                    <a:pt x="235783" y="32042"/>
                  </a:lnTo>
                  <a:lnTo>
                    <a:pt x="202007" y="36805"/>
                  </a:lnTo>
                  <a:lnTo>
                    <a:pt x="176702" y="48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4" y="2626100"/>
              <a:ext cx="147400" cy="144819"/>
            </a:xfrm>
            <a:custGeom>
              <a:avLst/>
              <a:gdLst/>
              <a:ahLst/>
              <a:cxnLst/>
              <a:rect l="0" t="0" r="0" b="0"/>
              <a:pathLst>
                <a:path w="147400" h="144819">
                  <a:moveTo>
                    <a:pt x="0" y="48138"/>
                  </a:moveTo>
                  <a:lnTo>
                    <a:pt x="14655" y="103279"/>
                  </a:lnTo>
                  <a:lnTo>
                    <a:pt x="25858" y="144818"/>
                  </a:lnTo>
                  <a:lnTo>
                    <a:pt x="25428" y="144177"/>
                  </a:lnTo>
                  <a:lnTo>
                    <a:pt x="14397" y="106365"/>
                  </a:lnTo>
                  <a:lnTo>
                    <a:pt x="14413" y="52014"/>
                  </a:lnTo>
                  <a:lnTo>
                    <a:pt x="16628" y="40194"/>
                  </a:lnTo>
                  <a:lnTo>
                    <a:pt x="28447" y="20820"/>
                  </a:lnTo>
                  <a:lnTo>
                    <a:pt x="36512" y="12379"/>
                  </a:lnTo>
                  <a:lnTo>
                    <a:pt x="61072" y="2999"/>
                  </a:lnTo>
                  <a:lnTo>
                    <a:pt x="90314" y="0"/>
                  </a:lnTo>
                  <a:lnTo>
                    <a:pt x="147399" y="6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1912" y="2373154"/>
              <a:ext cx="344607" cy="419288"/>
            </a:xfrm>
            <a:custGeom>
              <a:avLst/>
              <a:gdLst/>
              <a:ahLst/>
              <a:cxnLst/>
              <a:rect l="0" t="0" r="0" b="0"/>
              <a:pathLst>
                <a:path w="344607" h="419288">
                  <a:moveTo>
                    <a:pt x="81393" y="311612"/>
                  </a:moveTo>
                  <a:lnTo>
                    <a:pt x="92572" y="300434"/>
                  </a:lnTo>
                  <a:lnTo>
                    <a:pt x="94695" y="292462"/>
                  </a:lnTo>
                  <a:lnTo>
                    <a:pt x="93934" y="271126"/>
                  </a:lnTo>
                  <a:lnTo>
                    <a:pt x="89754" y="262395"/>
                  </a:lnTo>
                  <a:lnTo>
                    <a:pt x="75751" y="249573"/>
                  </a:lnTo>
                  <a:lnTo>
                    <a:pt x="67103" y="246857"/>
                  </a:lnTo>
                  <a:lnTo>
                    <a:pt x="48136" y="246957"/>
                  </a:lnTo>
                  <a:lnTo>
                    <a:pt x="31127" y="257140"/>
                  </a:lnTo>
                  <a:lnTo>
                    <a:pt x="16939" y="273365"/>
                  </a:lnTo>
                  <a:lnTo>
                    <a:pt x="6734" y="292274"/>
                  </a:lnTo>
                  <a:lnTo>
                    <a:pt x="0" y="328239"/>
                  </a:lnTo>
                  <a:lnTo>
                    <a:pt x="3595" y="362942"/>
                  </a:lnTo>
                  <a:lnTo>
                    <a:pt x="17658" y="395452"/>
                  </a:lnTo>
                  <a:lnTo>
                    <a:pt x="33179" y="410486"/>
                  </a:lnTo>
                  <a:lnTo>
                    <a:pt x="42232" y="416132"/>
                  </a:lnTo>
                  <a:lnTo>
                    <a:pt x="64768" y="419287"/>
                  </a:lnTo>
                  <a:lnTo>
                    <a:pt x="77329" y="418491"/>
                  </a:lnTo>
                  <a:lnTo>
                    <a:pt x="97524" y="408247"/>
                  </a:lnTo>
                  <a:lnTo>
                    <a:pt x="113129" y="391996"/>
                  </a:lnTo>
                  <a:lnTo>
                    <a:pt x="128491" y="361946"/>
                  </a:lnTo>
                  <a:lnTo>
                    <a:pt x="144162" y="310463"/>
                  </a:lnTo>
                  <a:lnTo>
                    <a:pt x="152934" y="249644"/>
                  </a:lnTo>
                  <a:lnTo>
                    <a:pt x="146261" y="195777"/>
                  </a:lnTo>
                  <a:lnTo>
                    <a:pt x="137008" y="148089"/>
                  </a:lnTo>
                  <a:lnTo>
                    <a:pt x="125688" y="98085"/>
                  </a:lnTo>
                  <a:lnTo>
                    <a:pt x="104614" y="41793"/>
                  </a:lnTo>
                  <a:lnTo>
                    <a:pt x="89443" y="10567"/>
                  </a:lnTo>
                  <a:lnTo>
                    <a:pt x="83251" y="2121"/>
                  </a:lnTo>
                  <a:lnTo>
                    <a:pt x="77952" y="0"/>
                  </a:lnTo>
                  <a:lnTo>
                    <a:pt x="73250" y="2095"/>
                  </a:lnTo>
                  <a:lnTo>
                    <a:pt x="68946" y="7002"/>
                  </a:lnTo>
                  <a:lnTo>
                    <a:pt x="62887" y="41853"/>
                  </a:lnTo>
                  <a:lnTo>
                    <a:pt x="66681" y="89224"/>
                  </a:lnTo>
                  <a:lnTo>
                    <a:pt x="69625" y="140305"/>
                  </a:lnTo>
                  <a:lnTo>
                    <a:pt x="76087" y="192484"/>
                  </a:lnTo>
                  <a:lnTo>
                    <a:pt x="88751" y="254112"/>
                  </a:lnTo>
                  <a:lnTo>
                    <a:pt x="102517" y="308227"/>
                  </a:lnTo>
                  <a:lnTo>
                    <a:pt x="110669" y="329995"/>
                  </a:lnTo>
                  <a:lnTo>
                    <a:pt x="122091" y="347468"/>
                  </a:lnTo>
                  <a:lnTo>
                    <a:pt x="128412" y="349555"/>
                  </a:lnTo>
                  <a:lnTo>
                    <a:pt x="134966" y="347436"/>
                  </a:lnTo>
                  <a:lnTo>
                    <a:pt x="188813" y="309814"/>
                  </a:lnTo>
                  <a:lnTo>
                    <a:pt x="250037" y="287196"/>
                  </a:lnTo>
                  <a:lnTo>
                    <a:pt x="290830" y="271868"/>
                  </a:lnTo>
                  <a:lnTo>
                    <a:pt x="307448" y="260413"/>
                  </a:lnTo>
                  <a:lnTo>
                    <a:pt x="319512" y="244404"/>
                  </a:lnTo>
                  <a:lnTo>
                    <a:pt x="324368" y="235221"/>
                  </a:lnTo>
                  <a:lnTo>
                    <a:pt x="326642" y="215660"/>
                  </a:lnTo>
                  <a:lnTo>
                    <a:pt x="325611" y="205530"/>
                  </a:lnTo>
                  <a:lnTo>
                    <a:pt x="320244" y="197607"/>
                  </a:lnTo>
                  <a:lnTo>
                    <a:pt x="301803" y="185684"/>
                  </a:lnTo>
                  <a:lnTo>
                    <a:pt x="265113" y="177984"/>
                  </a:lnTo>
                  <a:lnTo>
                    <a:pt x="244545" y="182422"/>
                  </a:lnTo>
                  <a:lnTo>
                    <a:pt x="212277" y="204335"/>
                  </a:lnTo>
                  <a:lnTo>
                    <a:pt x="200785" y="223769"/>
                  </a:lnTo>
                  <a:lnTo>
                    <a:pt x="183876" y="268784"/>
                  </a:lnTo>
                  <a:lnTo>
                    <a:pt x="185822" y="293358"/>
                  </a:lnTo>
                  <a:lnTo>
                    <a:pt x="194487" y="317537"/>
                  </a:lnTo>
                  <a:lnTo>
                    <a:pt x="225849" y="359677"/>
                  </a:lnTo>
                  <a:lnTo>
                    <a:pt x="245812" y="368069"/>
                  </a:lnTo>
                  <a:lnTo>
                    <a:pt x="269112" y="370630"/>
                  </a:lnTo>
                  <a:lnTo>
                    <a:pt x="291166" y="367868"/>
                  </a:lnTo>
                  <a:lnTo>
                    <a:pt x="344606" y="343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7652" y="2530326"/>
              <a:ext cx="96266" cy="203380"/>
            </a:xfrm>
            <a:custGeom>
              <a:avLst/>
              <a:gdLst/>
              <a:ahLst/>
              <a:cxnLst/>
              <a:rect l="0" t="0" r="0" b="0"/>
              <a:pathLst>
                <a:path w="96266" h="203380">
                  <a:moveTo>
                    <a:pt x="1508" y="91269"/>
                  </a:moveTo>
                  <a:lnTo>
                    <a:pt x="19467" y="154697"/>
                  </a:lnTo>
                  <a:lnTo>
                    <a:pt x="30876" y="184932"/>
                  </a:lnTo>
                  <a:lnTo>
                    <a:pt x="42247" y="201527"/>
                  </a:lnTo>
                  <a:lnTo>
                    <a:pt x="45045" y="203379"/>
                  </a:lnTo>
                  <a:lnTo>
                    <a:pt x="45741" y="201104"/>
                  </a:lnTo>
                  <a:lnTo>
                    <a:pt x="38451" y="172237"/>
                  </a:lnTo>
                  <a:lnTo>
                    <a:pt x="10893" y="119306"/>
                  </a:lnTo>
                  <a:lnTo>
                    <a:pt x="4256" y="106451"/>
                  </a:lnTo>
                  <a:lnTo>
                    <a:pt x="0" y="79689"/>
                  </a:lnTo>
                  <a:lnTo>
                    <a:pt x="6799" y="29970"/>
                  </a:lnTo>
                  <a:lnTo>
                    <a:pt x="12055" y="21158"/>
                  </a:lnTo>
                  <a:lnTo>
                    <a:pt x="27252" y="8246"/>
                  </a:lnTo>
                  <a:lnTo>
                    <a:pt x="48825" y="1728"/>
                  </a:lnTo>
                  <a:lnTo>
                    <a:pt x="70501" y="0"/>
                  </a:lnTo>
                  <a:lnTo>
                    <a:pt x="96265" y="7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30295" y="2519940"/>
              <a:ext cx="133748" cy="188905"/>
            </a:xfrm>
            <a:custGeom>
              <a:avLst/>
              <a:gdLst/>
              <a:ahLst/>
              <a:cxnLst/>
              <a:rect l="0" t="0" r="0" b="0"/>
              <a:pathLst>
                <a:path w="133748" h="188905">
                  <a:moveTo>
                    <a:pt x="17850" y="91127"/>
                  </a:moveTo>
                  <a:lnTo>
                    <a:pt x="34617" y="96716"/>
                  </a:lnTo>
                  <a:lnTo>
                    <a:pt x="67401" y="94603"/>
                  </a:lnTo>
                  <a:lnTo>
                    <a:pt x="101162" y="86567"/>
                  </a:lnTo>
                  <a:lnTo>
                    <a:pt x="119608" y="73893"/>
                  </a:lnTo>
                  <a:lnTo>
                    <a:pt x="127802" y="65600"/>
                  </a:lnTo>
                  <a:lnTo>
                    <a:pt x="132096" y="55391"/>
                  </a:lnTo>
                  <a:lnTo>
                    <a:pt x="133747" y="31571"/>
                  </a:lnTo>
                  <a:lnTo>
                    <a:pt x="130209" y="22177"/>
                  </a:lnTo>
                  <a:lnTo>
                    <a:pt x="116920" y="8620"/>
                  </a:lnTo>
                  <a:lnTo>
                    <a:pt x="96196" y="1815"/>
                  </a:lnTo>
                  <a:lnTo>
                    <a:pt x="84119" y="0"/>
                  </a:lnTo>
                  <a:lnTo>
                    <a:pt x="64460" y="4223"/>
                  </a:lnTo>
                  <a:lnTo>
                    <a:pt x="37120" y="22874"/>
                  </a:lnTo>
                  <a:lnTo>
                    <a:pt x="19395" y="42075"/>
                  </a:lnTo>
                  <a:lnTo>
                    <a:pt x="7618" y="66206"/>
                  </a:lnTo>
                  <a:lnTo>
                    <a:pt x="0" y="106100"/>
                  </a:lnTo>
                  <a:lnTo>
                    <a:pt x="4458" y="130537"/>
                  </a:lnTo>
                  <a:lnTo>
                    <a:pt x="20121" y="160906"/>
                  </a:lnTo>
                  <a:lnTo>
                    <a:pt x="34067" y="175952"/>
                  </a:lnTo>
                  <a:lnTo>
                    <a:pt x="51964" y="186539"/>
                  </a:lnTo>
                  <a:lnTo>
                    <a:pt x="71616" y="188904"/>
                  </a:lnTo>
                  <a:lnTo>
                    <a:pt x="112606" y="185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62473" y="2295284"/>
              <a:ext cx="164699" cy="445164"/>
            </a:xfrm>
            <a:custGeom>
              <a:avLst/>
              <a:gdLst/>
              <a:ahLst/>
              <a:cxnLst/>
              <a:rect l="0" t="0" r="0" b="0"/>
              <a:pathLst>
                <a:path w="164699" h="445164">
                  <a:moveTo>
                    <a:pt x="112055" y="315783"/>
                  </a:moveTo>
                  <a:lnTo>
                    <a:pt x="91812" y="271820"/>
                  </a:lnTo>
                  <a:lnTo>
                    <a:pt x="84522" y="266587"/>
                  </a:lnTo>
                  <a:lnTo>
                    <a:pt x="76152" y="264269"/>
                  </a:lnTo>
                  <a:lnTo>
                    <a:pt x="67063" y="263893"/>
                  </a:lnTo>
                  <a:lnTo>
                    <a:pt x="50725" y="269714"/>
                  </a:lnTo>
                  <a:lnTo>
                    <a:pt x="43092" y="274542"/>
                  </a:lnTo>
                  <a:lnTo>
                    <a:pt x="31492" y="289265"/>
                  </a:lnTo>
                  <a:lnTo>
                    <a:pt x="4697" y="338677"/>
                  </a:lnTo>
                  <a:lnTo>
                    <a:pt x="0" y="363783"/>
                  </a:lnTo>
                  <a:lnTo>
                    <a:pt x="4151" y="387419"/>
                  </a:lnTo>
                  <a:lnTo>
                    <a:pt x="19642" y="417337"/>
                  </a:lnTo>
                  <a:lnTo>
                    <a:pt x="33548" y="432278"/>
                  </a:lnTo>
                  <a:lnTo>
                    <a:pt x="51427" y="442818"/>
                  </a:lnTo>
                  <a:lnTo>
                    <a:pt x="71071" y="445163"/>
                  </a:lnTo>
                  <a:lnTo>
                    <a:pt x="81223" y="444150"/>
                  </a:lnTo>
                  <a:lnTo>
                    <a:pt x="89161" y="439966"/>
                  </a:lnTo>
                  <a:lnTo>
                    <a:pt x="119988" y="398340"/>
                  </a:lnTo>
                  <a:lnTo>
                    <a:pt x="134813" y="362341"/>
                  </a:lnTo>
                  <a:lnTo>
                    <a:pt x="141897" y="301020"/>
                  </a:lnTo>
                  <a:lnTo>
                    <a:pt x="143296" y="239514"/>
                  </a:lnTo>
                  <a:lnTo>
                    <a:pt x="143539" y="188680"/>
                  </a:lnTo>
                  <a:lnTo>
                    <a:pt x="140491" y="136573"/>
                  </a:lnTo>
                  <a:lnTo>
                    <a:pt x="129059" y="87209"/>
                  </a:lnTo>
                  <a:lnTo>
                    <a:pt x="97483" y="23943"/>
                  </a:lnTo>
                  <a:lnTo>
                    <a:pt x="83742" y="6312"/>
                  </a:lnTo>
                  <a:lnTo>
                    <a:pt x="75632" y="1844"/>
                  </a:lnTo>
                  <a:lnTo>
                    <a:pt x="57263" y="0"/>
                  </a:lnTo>
                  <a:lnTo>
                    <a:pt x="50960" y="5825"/>
                  </a:lnTo>
                  <a:lnTo>
                    <a:pt x="43958" y="27895"/>
                  </a:lnTo>
                  <a:lnTo>
                    <a:pt x="40632" y="82488"/>
                  </a:lnTo>
                  <a:lnTo>
                    <a:pt x="50027" y="145265"/>
                  </a:lnTo>
                  <a:lnTo>
                    <a:pt x="63148" y="203072"/>
                  </a:lnTo>
                  <a:lnTo>
                    <a:pt x="78175" y="258381"/>
                  </a:lnTo>
                  <a:lnTo>
                    <a:pt x="109168" y="315156"/>
                  </a:lnTo>
                  <a:lnTo>
                    <a:pt x="129787" y="341594"/>
                  </a:lnTo>
                  <a:lnTo>
                    <a:pt x="143723" y="350651"/>
                  </a:lnTo>
                  <a:lnTo>
                    <a:pt x="164698" y="357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92905" y="2167144"/>
              <a:ext cx="169248" cy="465532"/>
            </a:xfrm>
            <a:custGeom>
              <a:avLst/>
              <a:gdLst/>
              <a:ahLst/>
              <a:cxnLst/>
              <a:rect l="0" t="0" r="0" b="0"/>
              <a:pathLst>
                <a:path w="169248" h="465532">
                  <a:moveTo>
                    <a:pt x="18577" y="170182"/>
                  </a:moveTo>
                  <a:lnTo>
                    <a:pt x="12987" y="186950"/>
                  </a:lnTo>
                  <a:lnTo>
                    <a:pt x="17429" y="240868"/>
                  </a:lnTo>
                  <a:lnTo>
                    <a:pt x="25125" y="290692"/>
                  </a:lnTo>
                  <a:lnTo>
                    <a:pt x="29096" y="342499"/>
                  </a:lnTo>
                  <a:lnTo>
                    <a:pt x="37161" y="393724"/>
                  </a:lnTo>
                  <a:lnTo>
                    <a:pt x="50367" y="450428"/>
                  </a:lnTo>
                  <a:lnTo>
                    <a:pt x="53808" y="462298"/>
                  </a:lnTo>
                  <a:lnTo>
                    <a:pt x="56102" y="465531"/>
                  </a:lnTo>
                  <a:lnTo>
                    <a:pt x="57632" y="463008"/>
                  </a:lnTo>
                  <a:lnTo>
                    <a:pt x="58161" y="446556"/>
                  </a:lnTo>
                  <a:lnTo>
                    <a:pt x="52089" y="388334"/>
                  </a:lnTo>
                  <a:lnTo>
                    <a:pt x="44494" y="337765"/>
                  </a:lnTo>
                  <a:lnTo>
                    <a:pt x="30545" y="282617"/>
                  </a:lnTo>
                  <a:lnTo>
                    <a:pt x="19003" y="231182"/>
                  </a:lnTo>
                  <a:lnTo>
                    <a:pt x="10212" y="176772"/>
                  </a:lnTo>
                  <a:lnTo>
                    <a:pt x="0" y="115288"/>
                  </a:lnTo>
                  <a:lnTo>
                    <a:pt x="1374" y="77878"/>
                  </a:lnTo>
                  <a:lnTo>
                    <a:pt x="12319" y="28207"/>
                  </a:lnTo>
                  <a:lnTo>
                    <a:pt x="17914" y="18210"/>
                  </a:lnTo>
                  <a:lnTo>
                    <a:pt x="33490" y="3983"/>
                  </a:lnTo>
                  <a:lnTo>
                    <a:pt x="55231" y="0"/>
                  </a:lnTo>
                  <a:lnTo>
                    <a:pt x="101726" y="6974"/>
                  </a:lnTo>
                  <a:lnTo>
                    <a:pt x="120263" y="19266"/>
                  </a:lnTo>
                  <a:lnTo>
                    <a:pt x="151227" y="55754"/>
                  </a:lnTo>
                  <a:lnTo>
                    <a:pt x="167195" y="91954"/>
                  </a:lnTo>
                  <a:lnTo>
                    <a:pt x="169247" y="118646"/>
                  </a:lnTo>
                  <a:lnTo>
                    <a:pt x="165090" y="144938"/>
                  </a:lnTo>
                  <a:lnTo>
                    <a:pt x="155443" y="168321"/>
                  </a:lnTo>
                  <a:lnTo>
                    <a:pt x="137118" y="187292"/>
                  </a:lnTo>
                  <a:lnTo>
                    <a:pt x="92815" y="212946"/>
                  </a:lnTo>
                  <a:lnTo>
                    <a:pt x="40729" y="221524"/>
                  </a:lnTo>
                  <a:lnTo>
                    <a:pt x="29105" y="222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9259" y="2489132"/>
              <a:ext cx="177550" cy="161146"/>
            </a:xfrm>
            <a:custGeom>
              <a:avLst/>
              <a:gdLst/>
              <a:ahLst/>
              <a:cxnLst/>
              <a:rect l="0" t="0" r="0" b="0"/>
              <a:pathLst>
                <a:path w="177550" h="161146">
                  <a:moveTo>
                    <a:pt x="135435" y="121935"/>
                  </a:moveTo>
                  <a:lnTo>
                    <a:pt x="141024" y="105167"/>
                  </a:lnTo>
                  <a:lnTo>
                    <a:pt x="138911" y="72383"/>
                  </a:lnTo>
                  <a:lnTo>
                    <a:pt x="125287" y="38623"/>
                  </a:lnTo>
                  <a:lnTo>
                    <a:pt x="106432" y="11982"/>
                  </a:lnTo>
                  <a:lnTo>
                    <a:pt x="86670" y="2877"/>
                  </a:lnTo>
                  <a:lnTo>
                    <a:pt x="63459" y="0"/>
                  </a:lnTo>
                  <a:lnTo>
                    <a:pt x="41444" y="2621"/>
                  </a:lnTo>
                  <a:lnTo>
                    <a:pt x="23082" y="13924"/>
                  </a:lnTo>
                  <a:lnTo>
                    <a:pt x="14909" y="21852"/>
                  </a:lnTo>
                  <a:lnTo>
                    <a:pt x="5829" y="43139"/>
                  </a:lnTo>
                  <a:lnTo>
                    <a:pt x="0" y="94932"/>
                  </a:lnTo>
                  <a:lnTo>
                    <a:pt x="4579" y="130702"/>
                  </a:lnTo>
                  <a:lnTo>
                    <a:pt x="16446" y="149618"/>
                  </a:lnTo>
                  <a:lnTo>
                    <a:pt x="24523" y="157938"/>
                  </a:lnTo>
                  <a:lnTo>
                    <a:pt x="33418" y="161145"/>
                  </a:lnTo>
                  <a:lnTo>
                    <a:pt x="42857" y="160943"/>
                  </a:lnTo>
                  <a:lnTo>
                    <a:pt x="61534" y="154480"/>
                  </a:lnTo>
                  <a:lnTo>
                    <a:pt x="77634" y="143808"/>
                  </a:lnTo>
                  <a:lnTo>
                    <a:pt x="89468" y="128147"/>
                  </a:lnTo>
                  <a:lnTo>
                    <a:pt x="110361" y="79036"/>
                  </a:lnTo>
                  <a:lnTo>
                    <a:pt x="114040" y="79298"/>
                  </a:lnTo>
                  <a:lnTo>
                    <a:pt x="164166" y="136362"/>
                  </a:lnTo>
                  <a:lnTo>
                    <a:pt x="177549" y="142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8922" y="2516310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2340" y="33622"/>
                  </a:lnTo>
                  <a:lnTo>
                    <a:pt x="19786" y="79085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7336" y="24110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2442611"/>
              <a:ext cx="115814" cy="165096"/>
            </a:xfrm>
            <a:custGeom>
              <a:avLst/>
              <a:gdLst/>
              <a:ahLst/>
              <a:cxnLst/>
              <a:rect l="0" t="0" r="0" b="0"/>
              <a:pathLst>
                <a:path w="115814" h="165096">
                  <a:moveTo>
                    <a:pt x="0" y="94756"/>
                  </a:moveTo>
                  <a:lnTo>
                    <a:pt x="19128" y="147462"/>
                  </a:lnTo>
                  <a:lnTo>
                    <a:pt x="30338" y="163415"/>
                  </a:lnTo>
                  <a:lnTo>
                    <a:pt x="33093" y="165095"/>
                  </a:lnTo>
                  <a:lnTo>
                    <a:pt x="33760" y="162706"/>
                  </a:lnTo>
                  <a:lnTo>
                    <a:pt x="33035" y="157604"/>
                  </a:lnTo>
                  <a:lnTo>
                    <a:pt x="7993" y="104332"/>
                  </a:lnTo>
                  <a:lnTo>
                    <a:pt x="6672" y="83804"/>
                  </a:lnTo>
                  <a:lnTo>
                    <a:pt x="15355" y="42030"/>
                  </a:lnTo>
                  <a:lnTo>
                    <a:pt x="20765" y="33869"/>
                  </a:lnTo>
                  <a:lnTo>
                    <a:pt x="36135" y="21682"/>
                  </a:lnTo>
                  <a:lnTo>
                    <a:pt x="95254" y="88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2504" y="2415965"/>
              <a:ext cx="193670" cy="263574"/>
            </a:xfrm>
            <a:custGeom>
              <a:avLst/>
              <a:gdLst/>
              <a:ahLst/>
              <a:cxnLst/>
              <a:rect l="0" t="0" r="0" b="0"/>
              <a:pathLst>
                <a:path w="193670" h="263574">
                  <a:moveTo>
                    <a:pt x="117558" y="5589"/>
                  </a:moveTo>
                  <a:lnTo>
                    <a:pt x="100790" y="0"/>
                  </a:lnTo>
                  <a:lnTo>
                    <a:pt x="83199" y="375"/>
                  </a:lnTo>
                  <a:lnTo>
                    <a:pt x="63683" y="5611"/>
                  </a:lnTo>
                  <a:lnTo>
                    <a:pt x="25677" y="28037"/>
                  </a:lnTo>
                  <a:lnTo>
                    <a:pt x="11212" y="42472"/>
                  </a:lnTo>
                  <a:lnTo>
                    <a:pt x="883" y="60586"/>
                  </a:lnTo>
                  <a:lnTo>
                    <a:pt x="0" y="69160"/>
                  </a:lnTo>
                  <a:lnTo>
                    <a:pt x="5258" y="84925"/>
                  </a:lnTo>
                  <a:lnTo>
                    <a:pt x="18514" y="96612"/>
                  </a:lnTo>
                  <a:lnTo>
                    <a:pt x="26962" y="101366"/>
                  </a:lnTo>
                  <a:lnTo>
                    <a:pt x="80209" y="111335"/>
                  </a:lnTo>
                  <a:lnTo>
                    <a:pt x="137856" y="134346"/>
                  </a:lnTo>
                  <a:lnTo>
                    <a:pt x="169976" y="145645"/>
                  </a:lnTo>
                  <a:lnTo>
                    <a:pt x="184918" y="159083"/>
                  </a:lnTo>
                  <a:lnTo>
                    <a:pt x="190541" y="167580"/>
                  </a:lnTo>
                  <a:lnTo>
                    <a:pt x="193669" y="186379"/>
                  </a:lnTo>
                  <a:lnTo>
                    <a:pt x="189989" y="206433"/>
                  </a:lnTo>
                  <a:lnTo>
                    <a:pt x="180555" y="227044"/>
                  </a:lnTo>
                  <a:lnTo>
                    <a:pt x="156501" y="252789"/>
                  </a:lnTo>
                  <a:lnTo>
                    <a:pt x="130966" y="261685"/>
                  </a:lnTo>
                  <a:lnTo>
                    <a:pt x="86826" y="263573"/>
                  </a:lnTo>
                  <a:lnTo>
                    <a:pt x="43858" y="25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196581" y="1463547"/>
            <a:ext cx="0" cy="35481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5432171" y="3242055"/>
            <a:ext cx="35796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200284" y="143985"/>
            <a:ext cx="2526597" cy="561425"/>
            <a:chOff x="200284" y="143985"/>
            <a:chExt cx="2526597" cy="561425"/>
          </a:xfrm>
        </p:grpSpPr>
        <p:sp>
          <p:nvSpPr>
            <p:cNvPr id="4" name="Freeform 3"/>
            <p:cNvSpPr/>
            <p:nvPr/>
          </p:nvSpPr>
          <p:spPr>
            <a:xfrm>
              <a:off x="442196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0284" y="143985"/>
              <a:ext cx="231385" cy="480264"/>
            </a:xfrm>
            <a:custGeom>
              <a:avLst/>
              <a:gdLst/>
              <a:ahLst/>
              <a:cxnLst/>
              <a:rect l="0" t="0" r="0" b="0"/>
              <a:pathLst>
                <a:path w="231385" h="480264">
                  <a:moveTo>
                    <a:pt x="231384" y="66584"/>
                  </a:moveTo>
                  <a:lnTo>
                    <a:pt x="181886" y="17086"/>
                  </a:lnTo>
                  <a:lnTo>
                    <a:pt x="149907" y="1875"/>
                  </a:lnTo>
                  <a:lnTo>
                    <a:pt x="124202" y="0"/>
                  </a:lnTo>
                  <a:lnTo>
                    <a:pt x="98350" y="4236"/>
                  </a:lnTo>
                  <a:lnTo>
                    <a:pt x="75161" y="13918"/>
                  </a:lnTo>
                  <a:lnTo>
                    <a:pt x="56277" y="32259"/>
                  </a:lnTo>
                  <a:lnTo>
                    <a:pt x="18985" y="87281"/>
                  </a:lnTo>
                  <a:lnTo>
                    <a:pt x="5974" y="120290"/>
                  </a:lnTo>
                  <a:lnTo>
                    <a:pt x="985" y="172773"/>
                  </a:lnTo>
                  <a:lnTo>
                    <a:pt x="0" y="233789"/>
                  </a:lnTo>
                  <a:lnTo>
                    <a:pt x="975" y="293762"/>
                  </a:lnTo>
                  <a:lnTo>
                    <a:pt x="11219" y="350668"/>
                  </a:lnTo>
                  <a:lnTo>
                    <a:pt x="24210" y="389793"/>
                  </a:lnTo>
                  <a:lnTo>
                    <a:pt x="63226" y="452741"/>
                  </a:lnTo>
                  <a:lnTo>
                    <a:pt x="78268" y="467497"/>
                  </a:lnTo>
                  <a:lnTo>
                    <a:pt x="96652" y="477954"/>
                  </a:lnTo>
                  <a:lnTo>
                    <a:pt x="119640" y="480263"/>
                  </a:lnTo>
                  <a:lnTo>
                    <a:pt x="143116" y="476219"/>
                  </a:lnTo>
                  <a:lnTo>
                    <a:pt x="169485" y="460789"/>
                  </a:lnTo>
                  <a:lnTo>
                    <a:pt x="212470" y="420836"/>
                  </a:lnTo>
                  <a:lnTo>
                    <a:pt x="231384" y="392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4564" y="452725"/>
              <a:ext cx="135607" cy="133161"/>
            </a:xfrm>
            <a:custGeom>
              <a:avLst/>
              <a:gdLst/>
              <a:ahLst/>
              <a:cxnLst/>
              <a:rect l="0" t="0" r="0" b="0"/>
              <a:pathLst>
                <a:path w="135607" h="133161">
                  <a:moveTo>
                    <a:pt x="103446" y="0"/>
                  </a:moveTo>
                  <a:lnTo>
                    <a:pt x="81089" y="0"/>
                  </a:lnTo>
                  <a:lnTo>
                    <a:pt x="50418" y="11178"/>
                  </a:lnTo>
                  <a:lnTo>
                    <a:pt x="19104" y="29308"/>
                  </a:lnTo>
                  <a:lnTo>
                    <a:pt x="12123" y="38256"/>
                  </a:lnTo>
                  <a:lnTo>
                    <a:pt x="4366" y="60676"/>
                  </a:lnTo>
                  <a:lnTo>
                    <a:pt x="0" y="99606"/>
                  </a:lnTo>
                  <a:lnTo>
                    <a:pt x="2896" y="109688"/>
                  </a:lnTo>
                  <a:lnTo>
                    <a:pt x="8337" y="117579"/>
                  </a:lnTo>
                  <a:lnTo>
                    <a:pt x="15473" y="124009"/>
                  </a:lnTo>
                  <a:lnTo>
                    <a:pt x="35881" y="131154"/>
                  </a:lnTo>
                  <a:lnTo>
                    <a:pt x="59379" y="133160"/>
                  </a:lnTo>
                  <a:lnTo>
                    <a:pt x="81521" y="130152"/>
                  </a:lnTo>
                  <a:lnTo>
                    <a:pt x="99941" y="118677"/>
                  </a:lnTo>
                  <a:lnTo>
                    <a:pt x="130829" y="88303"/>
                  </a:lnTo>
                  <a:lnTo>
                    <a:pt x="134570" y="79926"/>
                  </a:lnTo>
                  <a:lnTo>
                    <a:pt x="135606" y="61259"/>
                  </a:lnTo>
                  <a:lnTo>
                    <a:pt x="129048" y="44384"/>
                  </a:lnTo>
                  <a:lnTo>
                    <a:pt x="929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71931" y="447136"/>
              <a:ext cx="145652" cy="137591"/>
            </a:xfrm>
            <a:custGeom>
              <a:avLst/>
              <a:gdLst/>
              <a:ahLst/>
              <a:cxnLst/>
              <a:rect l="0" t="0" r="0" b="0"/>
              <a:pathLst>
                <a:path w="145652" h="137591">
                  <a:moveTo>
                    <a:pt x="112421" y="5589"/>
                  </a:moveTo>
                  <a:lnTo>
                    <a:pt x="95653" y="0"/>
                  </a:lnTo>
                  <a:lnTo>
                    <a:pt x="62869" y="2113"/>
                  </a:lnTo>
                  <a:lnTo>
                    <a:pt x="29109" y="10148"/>
                  </a:lnTo>
                  <a:lnTo>
                    <a:pt x="20615" y="15647"/>
                  </a:lnTo>
                  <a:lnTo>
                    <a:pt x="8057" y="31116"/>
                  </a:lnTo>
                  <a:lnTo>
                    <a:pt x="0" y="65145"/>
                  </a:lnTo>
                  <a:lnTo>
                    <a:pt x="4354" y="88210"/>
                  </a:lnTo>
                  <a:lnTo>
                    <a:pt x="15258" y="108990"/>
                  </a:lnTo>
                  <a:lnTo>
                    <a:pt x="31803" y="126024"/>
                  </a:lnTo>
                  <a:lnTo>
                    <a:pt x="53974" y="135155"/>
                  </a:lnTo>
                  <a:lnTo>
                    <a:pt x="66437" y="137590"/>
                  </a:lnTo>
                  <a:lnTo>
                    <a:pt x="89644" y="134056"/>
                  </a:lnTo>
                  <a:lnTo>
                    <a:pt x="110487" y="123517"/>
                  </a:lnTo>
                  <a:lnTo>
                    <a:pt x="127549" y="107134"/>
                  </a:lnTo>
                  <a:lnTo>
                    <a:pt x="144719" y="72591"/>
                  </a:lnTo>
                  <a:lnTo>
                    <a:pt x="145651" y="61955"/>
                  </a:lnTo>
                  <a:lnTo>
                    <a:pt x="140448" y="43899"/>
                  </a:lnTo>
                  <a:lnTo>
                    <a:pt x="124365" y="20579"/>
                  </a:lnTo>
                  <a:lnTo>
                    <a:pt x="118044" y="16752"/>
                  </a:lnTo>
                  <a:lnTo>
                    <a:pt x="111490" y="15371"/>
                  </a:lnTo>
                  <a:lnTo>
                    <a:pt x="91364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47523" y="459314"/>
              <a:ext cx="136871" cy="135871"/>
            </a:xfrm>
            <a:custGeom>
              <a:avLst/>
              <a:gdLst/>
              <a:ahLst/>
              <a:cxnLst/>
              <a:rect l="0" t="0" r="0" b="0"/>
              <a:pathLst>
                <a:path w="136871" h="135871">
                  <a:moveTo>
                    <a:pt x="0" y="35525"/>
                  </a:moveTo>
                  <a:lnTo>
                    <a:pt x="50995" y="89639"/>
                  </a:lnTo>
                  <a:lnTo>
                    <a:pt x="80393" y="130572"/>
                  </a:lnTo>
                  <a:lnTo>
                    <a:pt x="81671" y="135155"/>
                  </a:lnTo>
                  <a:lnTo>
                    <a:pt x="79014" y="135870"/>
                  </a:lnTo>
                  <a:lnTo>
                    <a:pt x="73733" y="134007"/>
                  </a:lnTo>
                  <a:lnTo>
                    <a:pt x="55122" y="114618"/>
                  </a:lnTo>
                  <a:lnTo>
                    <a:pt x="24041" y="66434"/>
                  </a:lnTo>
                  <a:lnTo>
                    <a:pt x="19537" y="56131"/>
                  </a:lnTo>
                  <a:lnTo>
                    <a:pt x="18874" y="46923"/>
                  </a:lnTo>
                  <a:lnTo>
                    <a:pt x="24376" y="30452"/>
                  </a:lnTo>
                  <a:lnTo>
                    <a:pt x="37740" y="18452"/>
                  </a:lnTo>
                  <a:lnTo>
                    <a:pt x="74915" y="1217"/>
                  </a:lnTo>
                  <a:lnTo>
                    <a:pt x="95297" y="0"/>
                  </a:lnTo>
                  <a:lnTo>
                    <a:pt x="136870" y="39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01728" y="337100"/>
              <a:ext cx="130065" cy="295220"/>
            </a:xfrm>
            <a:custGeom>
              <a:avLst/>
              <a:gdLst/>
              <a:ahLst/>
              <a:cxnLst/>
              <a:rect l="0" t="0" r="0" b="0"/>
              <a:pathLst>
                <a:path w="130065" h="295220">
                  <a:moveTo>
                    <a:pt x="109007" y="220910"/>
                  </a:moveTo>
                  <a:lnTo>
                    <a:pt x="109007" y="198553"/>
                  </a:lnTo>
                  <a:lnTo>
                    <a:pt x="102768" y="181338"/>
                  </a:lnTo>
                  <a:lnTo>
                    <a:pt x="97829" y="173471"/>
                  </a:lnTo>
                  <a:lnTo>
                    <a:pt x="89857" y="168227"/>
                  </a:lnTo>
                  <a:lnTo>
                    <a:pt x="68521" y="162400"/>
                  </a:lnTo>
                  <a:lnTo>
                    <a:pt x="35790" y="164709"/>
                  </a:lnTo>
                  <a:lnTo>
                    <a:pt x="27440" y="169405"/>
                  </a:lnTo>
                  <a:lnTo>
                    <a:pt x="15044" y="183981"/>
                  </a:lnTo>
                  <a:lnTo>
                    <a:pt x="1488" y="211918"/>
                  </a:lnTo>
                  <a:lnTo>
                    <a:pt x="0" y="232121"/>
                  </a:lnTo>
                  <a:lnTo>
                    <a:pt x="4407" y="251629"/>
                  </a:lnTo>
                  <a:lnTo>
                    <a:pt x="26301" y="283216"/>
                  </a:lnTo>
                  <a:lnTo>
                    <a:pt x="32813" y="290524"/>
                  </a:lnTo>
                  <a:lnTo>
                    <a:pt x="40664" y="294225"/>
                  </a:lnTo>
                  <a:lnTo>
                    <a:pt x="58745" y="295219"/>
                  </a:lnTo>
                  <a:lnTo>
                    <a:pt x="75360" y="288641"/>
                  </a:lnTo>
                  <a:lnTo>
                    <a:pt x="83066" y="283611"/>
                  </a:lnTo>
                  <a:lnTo>
                    <a:pt x="94748" y="268664"/>
                  </a:lnTo>
                  <a:lnTo>
                    <a:pt x="99501" y="259765"/>
                  </a:lnTo>
                  <a:lnTo>
                    <a:pt x="108299" y="204625"/>
                  </a:lnTo>
                  <a:lnTo>
                    <a:pt x="116970" y="144340"/>
                  </a:lnTo>
                  <a:lnTo>
                    <a:pt x="113440" y="82043"/>
                  </a:lnTo>
                  <a:lnTo>
                    <a:pt x="101258" y="18872"/>
                  </a:lnTo>
                  <a:lnTo>
                    <a:pt x="100331" y="5500"/>
                  </a:lnTo>
                  <a:lnTo>
                    <a:pt x="97374" y="94"/>
                  </a:lnTo>
                  <a:lnTo>
                    <a:pt x="93063" y="0"/>
                  </a:lnTo>
                  <a:lnTo>
                    <a:pt x="87849" y="3447"/>
                  </a:lnTo>
                  <a:lnTo>
                    <a:pt x="82056" y="19754"/>
                  </a:lnTo>
                  <a:lnTo>
                    <a:pt x="80651" y="42600"/>
                  </a:lnTo>
                  <a:lnTo>
                    <a:pt x="86162" y="98514"/>
                  </a:lnTo>
                  <a:lnTo>
                    <a:pt x="87597" y="159948"/>
                  </a:lnTo>
                  <a:lnTo>
                    <a:pt x="99024" y="197388"/>
                  </a:lnTo>
                  <a:lnTo>
                    <a:pt x="110810" y="213575"/>
                  </a:lnTo>
                  <a:lnTo>
                    <a:pt x="130064" y="231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84435" y="52642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94963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68663" y="511636"/>
              <a:ext cx="111442" cy="120074"/>
            </a:xfrm>
            <a:custGeom>
              <a:avLst/>
              <a:gdLst/>
              <a:ahLst/>
              <a:cxnLst/>
              <a:rect l="0" t="0" r="0" b="0"/>
              <a:pathLst>
                <a:path w="111442" h="120074">
                  <a:moveTo>
                    <a:pt x="0" y="14788"/>
                  </a:moveTo>
                  <a:lnTo>
                    <a:pt x="14654" y="73405"/>
                  </a:lnTo>
                  <a:lnTo>
                    <a:pt x="25858" y="112155"/>
                  </a:lnTo>
                  <a:lnTo>
                    <a:pt x="23970" y="107195"/>
                  </a:lnTo>
                  <a:lnTo>
                    <a:pt x="15723" y="46707"/>
                  </a:lnTo>
                  <a:lnTo>
                    <a:pt x="19076" y="25465"/>
                  </a:lnTo>
                  <a:lnTo>
                    <a:pt x="23246" y="14887"/>
                  </a:lnTo>
                  <a:lnTo>
                    <a:pt x="30705" y="7835"/>
                  </a:lnTo>
                  <a:lnTo>
                    <a:pt x="51471" y="0"/>
                  </a:lnTo>
                  <a:lnTo>
                    <a:pt x="61220" y="1420"/>
                  </a:lnTo>
                  <a:lnTo>
                    <a:pt x="78292" y="12356"/>
                  </a:lnTo>
                  <a:lnTo>
                    <a:pt x="101056" y="43834"/>
                  </a:lnTo>
                  <a:lnTo>
                    <a:pt x="111441" y="82796"/>
                  </a:lnTo>
                  <a:lnTo>
                    <a:pt x="110750" y="100776"/>
                  </a:lnTo>
                  <a:lnTo>
                    <a:pt x="105285" y="120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12277" y="505170"/>
              <a:ext cx="151185" cy="126540"/>
            </a:xfrm>
            <a:custGeom>
              <a:avLst/>
              <a:gdLst/>
              <a:ahLst/>
              <a:cxnLst/>
              <a:rect l="0" t="0" r="0" b="0"/>
              <a:pathLst>
                <a:path w="151185" h="126540">
                  <a:moveTo>
                    <a:pt x="88013" y="84425"/>
                  </a:moveTo>
                  <a:lnTo>
                    <a:pt x="93602" y="62069"/>
                  </a:lnTo>
                  <a:lnTo>
                    <a:pt x="90107" y="41734"/>
                  </a:lnTo>
                  <a:lnTo>
                    <a:pt x="79585" y="22168"/>
                  </a:lnTo>
                  <a:lnTo>
                    <a:pt x="63210" y="5673"/>
                  </a:lnTo>
                  <a:lnTo>
                    <a:pt x="53930" y="1508"/>
                  </a:lnTo>
                  <a:lnTo>
                    <a:pt x="34260" y="0"/>
                  </a:lnTo>
                  <a:lnTo>
                    <a:pt x="26441" y="3575"/>
                  </a:lnTo>
                  <a:lnTo>
                    <a:pt x="14634" y="16906"/>
                  </a:lnTo>
                  <a:lnTo>
                    <a:pt x="1410" y="44143"/>
                  </a:lnTo>
                  <a:lnTo>
                    <a:pt x="0" y="64182"/>
                  </a:lnTo>
                  <a:lnTo>
                    <a:pt x="4442" y="84787"/>
                  </a:lnTo>
                  <a:lnTo>
                    <a:pt x="14216" y="105643"/>
                  </a:lnTo>
                  <a:lnTo>
                    <a:pt x="21267" y="111439"/>
                  </a:lnTo>
                  <a:lnTo>
                    <a:pt x="29478" y="114133"/>
                  </a:lnTo>
                  <a:lnTo>
                    <a:pt x="38461" y="114759"/>
                  </a:lnTo>
                  <a:lnTo>
                    <a:pt x="54681" y="109215"/>
                  </a:lnTo>
                  <a:lnTo>
                    <a:pt x="62282" y="104461"/>
                  </a:lnTo>
                  <a:lnTo>
                    <a:pt x="73847" y="89821"/>
                  </a:lnTo>
                  <a:lnTo>
                    <a:pt x="78569" y="81003"/>
                  </a:lnTo>
                  <a:lnTo>
                    <a:pt x="80696" y="61847"/>
                  </a:lnTo>
                  <a:lnTo>
                    <a:pt x="79625" y="51826"/>
                  </a:lnTo>
                  <a:lnTo>
                    <a:pt x="81251" y="48654"/>
                  </a:lnTo>
                  <a:lnTo>
                    <a:pt x="84675" y="50050"/>
                  </a:lnTo>
                  <a:lnTo>
                    <a:pt x="89297" y="54489"/>
                  </a:lnTo>
                  <a:lnTo>
                    <a:pt x="115016" y="101771"/>
                  </a:lnTo>
                  <a:lnTo>
                    <a:pt x="136178" y="119201"/>
                  </a:lnTo>
                  <a:lnTo>
                    <a:pt x="151184" y="126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54829" y="294797"/>
              <a:ext cx="29690" cy="315856"/>
            </a:xfrm>
            <a:custGeom>
              <a:avLst/>
              <a:gdLst/>
              <a:ahLst/>
              <a:cxnLst/>
              <a:rect l="0" t="0" r="0" b="0"/>
              <a:pathLst>
                <a:path w="29690" h="315856">
                  <a:moveTo>
                    <a:pt x="19160" y="0"/>
                  </a:moveTo>
                  <a:lnTo>
                    <a:pt x="4506" y="55141"/>
                  </a:lnTo>
                  <a:lnTo>
                    <a:pt x="0" y="103556"/>
                  </a:lnTo>
                  <a:lnTo>
                    <a:pt x="4255" y="154946"/>
                  </a:lnTo>
                  <a:lnTo>
                    <a:pt x="7335" y="207217"/>
                  </a:lnTo>
                  <a:lnTo>
                    <a:pt x="15611" y="261641"/>
                  </a:lnTo>
                  <a:lnTo>
                    <a:pt x="19278" y="297712"/>
                  </a:lnTo>
                  <a:lnTo>
                    <a:pt x="21579" y="303760"/>
                  </a:lnTo>
                  <a:lnTo>
                    <a:pt x="2968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16062" y="410739"/>
              <a:ext cx="242156" cy="10401"/>
            </a:xfrm>
            <a:custGeom>
              <a:avLst/>
              <a:gdLst/>
              <a:ahLst/>
              <a:cxnLst/>
              <a:rect l="0" t="0" r="0" b="0"/>
              <a:pathLst>
                <a:path w="242156" h="10401">
                  <a:moveTo>
                    <a:pt x="242155" y="10400"/>
                  </a:moveTo>
                  <a:lnTo>
                    <a:pt x="214599" y="3165"/>
                  </a:lnTo>
                  <a:lnTo>
                    <a:pt x="158377" y="522"/>
                  </a:lnTo>
                  <a:lnTo>
                    <a:pt x="96275" y="0"/>
                  </a:lnTo>
                  <a:lnTo>
                    <a:pt x="38428" y="1067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12357" y="439425"/>
              <a:ext cx="172203" cy="198751"/>
            </a:xfrm>
            <a:custGeom>
              <a:avLst/>
              <a:gdLst/>
              <a:ahLst/>
              <a:cxnLst/>
              <a:rect l="0" t="0" r="0" b="0"/>
              <a:pathLst>
                <a:path w="172203" h="198751">
                  <a:moveTo>
                    <a:pt x="3746" y="76471"/>
                  </a:moveTo>
                  <a:lnTo>
                    <a:pt x="41224" y="84804"/>
                  </a:lnTo>
                  <a:lnTo>
                    <a:pt x="92648" y="86566"/>
                  </a:lnTo>
                  <a:lnTo>
                    <a:pt x="128353" y="81282"/>
                  </a:lnTo>
                  <a:lnTo>
                    <a:pt x="137120" y="76169"/>
                  </a:lnTo>
                  <a:lnTo>
                    <a:pt x="149981" y="61129"/>
                  </a:lnTo>
                  <a:lnTo>
                    <a:pt x="151539" y="52205"/>
                  </a:lnTo>
                  <a:lnTo>
                    <a:pt x="147031" y="32931"/>
                  </a:lnTo>
                  <a:lnTo>
                    <a:pt x="141383" y="25217"/>
                  </a:lnTo>
                  <a:lnTo>
                    <a:pt x="125749" y="13527"/>
                  </a:lnTo>
                  <a:lnTo>
                    <a:pt x="97217" y="369"/>
                  </a:lnTo>
                  <a:lnTo>
                    <a:pt x="87117" y="0"/>
                  </a:lnTo>
                  <a:lnTo>
                    <a:pt x="66536" y="5829"/>
                  </a:lnTo>
                  <a:lnTo>
                    <a:pt x="35219" y="22265"/>
                  </a:lnTo>
                  <a:lnTo>
                    <a:pt x="20464" y="38341"/>
                  </a:lnTo>
                  <a:lnTo>
                    <a:pt x="1459" y="77258"/>
                  </a:lnTo>
                  <a:lnTo>
                    <a:pt x="0" y="97878"/>
                  </a:lnTo>
                  <a:lnTo>
                    <a:pt x="8595" y="139711"/>
                  </a:lnTo>
                  <a:lnTo>
                    <a:pt x="23770" y="165659"/>
                  </a:lnTo>
                  <a:lnTo>
                    <a:pt x="43085" y="188165"/>
                  </a:lnTo>
                  <a:lnTo>
                    <a:pt x="62954" y="196303"/>
                  </a:lnTo>
                  <a:lnTo>
                    <a:pt x="86213" y="198750"/>
                  </a:lnTo>
                  <a:lnTo>
                    <a:pt x="148651" y="185770"/>
                  </a:lnTo>
                  <a:lnTo>
                    <a:pt x="172202" y="181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60573" y="197243"/>
              <a:ext cx="195020" cy="437458"/>
            </a:xfrm>
            <a:custGeom>
              <a:avLst/>
              <a:gdLst/>
              <a:ahLst/>
              <a:cxnLst/>
              <a:rect l="0" t="0" r="0" b="0"/>
              <a:pathLst>
                <a:path w="195020" h="437458">
                  <a:moveTo>
                    <a:pt x="71427" y="97554"/>
                  </a:moveTo>
                  <a:lnTo>
                    <a:pt x="60248" y="114322"/>
                  </a:lnTo>
                  <a:lnTo>
                    <a:pt x="53297" y="147106"/>
                  </a:lnTo>
                  <a:lnTo>
                    <a:pt x="58184" y="200106"/>
                  </a:lnTo>
                  <a:lnTo>
                    <a:pt x="63481" y="255635"/>
                  </a:lnTo>
                  <a:lnTo>
                    <a:pt x="75446" y="317253"/>
                  </a:lnTo>
                  <a:lnTo>
                    <a:pt x="79500" y="377345"/>
                  </a:lnTo>
                  <a:lnTo>
                    <a:pt x="71999" y="417801"/>
                  </a:lnTo>
                  <a:lnTo>
                    <a:pt x="61542" y="437198"/>
                  </a:lnTo>
                  <a:lnTo>
                    <a:pt x="57818" y="437457"/>
                  </a:lnTo>
                  <a:lnTo>
                    <a:pt x="55335" y="431781"/>
                  </a:lnTo>
                  <a:lnTo>
                    <a:pt x="45602" y="398966"/>
                  </a:lnTo>
                  <a:lnTo>
                    <a:pt x="26941" y="340366"/>
                  </a:lnTo>
                  <a:lnTo>
                    <a:pt x="15612" y="289732"/>
                  </a:lnTo>
                  <a:lnTo>
                    <a:pt x="10435" y="237684"/>
                  </a:lnTo>
                  <a:lnTo>
                    <a:pt x="1451" y="174931"/>
                  </a:lnTo>
                  <a:lnTo>
                    <a:pt x="0" y="125810"/>
                  </a:lnTo>
                  <a:lnTo>
                    <a:pt x="6278" y="66698"/>
                  </a:lnTo>
                  <a:lnTo>
                    <a:pt x="6937" y="52417"/>
                  </a:lnTo>
                  <a:lnTo>
                    <a:pt x="12056" y="40556"/>
                  </a:lnTo>
                  <a:lnTo>
                    <a:pt x="30222" y="21139"/>
                  </a:lnTo>
                  <a:lnTo>
                    <a:pt x="61167" y="2643"/>
                  </a:lnTo>
                  <a:lnTo>
                    <a:pt x="82075" y="0"/>
                  </a:lnTo>
                  <a:lnTo>
                    <a:pt x="124093" y="7834"/>
                  </a:lnTo>
                  <a:lnTo>
                    <a:pt x="142017" y="20244"/>
                  </a:lnTo>
                  <a:lnTo>
                    <a:pt x="172588" y="56807"/>
                  </a:lnTo>
                  <a:lnTo>
                    <a:pt x="188488" y="87431"/>
                  </a:lnTo>
                  <a:lnTo>
                    <a:pt x="195019" y="124321"/>
                  </a:lnTo>
                  <a:lnTo>
                    <a:pt x="190307" y="144935"/>
                  </a:lnTo>
                  <a:lnTo>
                    <a:pt x="179245" y="161896"/>
                  </a:lnTo>
                  <a:lnTo>
                    <a:pt x="153285" y="183429"/>
                  </a:lnTo>
                  <a:lnTo>
                    <a:pt x="133545" y="193433"/>
                  </a:lnTo>
                  <a:lnTo>
                    <a:pt x="79722" y="201601"/>
                  </a:lnTo>
                  <a:lnTo>
                    <a:pt x="60898" y="202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84428" y="231626"/>
              <a:ext cx="11566" cy="389556"/>
            </a:xfrm>
            <a:custGeom>
              <a:avLst/>
              <a:gdLst/>
              <a:ahLst/>
              <a:cxnLst/>
              <a:rect l="0" t="0" r="0" b="0"/>
              <a:pathLst>
                <a:path w="11566" h="389556">
                  <a:moveTo>
                    <a:pt x="5499" y="0"/>
                  </a:moveTo>
                  <a:lnTo>
                    <a:pt x="5499" y="57264"/>
                  </a:lnTo>
                  <a:lnTo>
                    <a:pt x="5499" y="118157"/>
                  </a:lnTo>
                  <a:lnTo>
                    <a:pt x="11565" y="175245"/>
                  </a:lnTo>
                  <a:lnTo>
                    <a:pt x="7044" y="234701"/>
                  </a:lnTo>
                  <a:lnTo>
                    <a:pt x="5957" y="285181"/>
                  </a:lnTo>
                  <a:lnTo>
                    <a:pt x="0" y="343461"/>
                  </a:lnTo>
                  <a:lnTo>
                    <a:pt x="326" y="363610"/>
                  </a:lnTo>
                  <a:lnTo>
                    <a:pt x="5499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55871" y="457772"/>
              <a:ext cx="155156" cy="163410"/>
            </a:xfrm>
            <a:custGeom>
              <a:avLst/>
              <a:gdLst/>
              <a:ahLst/>
              <a:cxnLst/>
              <a:rect l="0" t="0" r="0" b="0"/>
              <a:pathLst>
                <a:path w="155156" h="163410">
                  <a:moveTo>
                    <a:pt x="113040" y="89709"/>
                  </a:moveTo>
                  <a:lnTo>
                    <a:pt x="121374" y="52231"/>
                  </a:lnTo>
                  <a:lnTo>
                    <a:pt x="122105" y="40158"/>
                  </a:lnTo>
                  <a:lnTo>
                    <a:pt x="119084" y="29769"/>
                  </a:lnTo>
                  <a:lnTo>
                    <a:pt x="106368" y="11986"/>
                  </a:lnTo>
                  <a:lnTo>
                    <a:pt x="85898" y="2523"/>
                  </a:lnTo>
                  <a:lnTo>
                    <a:pt x="73889" y="0"/>
                  </a:lnTo>
                  <a:lnTo>
                    <a:pt x="63543" y="657"/>
                  </a:lnTo>
                  <a:lnTo>
                    <a:pt x="45808" y="7627"/>
                  </a:lnTo>
                  <a:lnTo>
                    <a:pt x="22670" y="24704"/>
                  </a:lnTo>
                  <a:lnTo>
                    <a:pt x="6585" y="50172"/>
                  </a:lnTo>
                  <a:lnTo>
                    <a:pt x="0" y="85533"/>
                  </a:lnTo>
                  <a:lnTo>
                    <a:pt x="3638" y="120058"/>
                  </a:lnTo>
                  <a:lnTo>
                    <a:pt x="12164" y="138682"/>
                  </a:lnTo>
                  <a:lnTo>
                    <a:pt x="17714" y="146925"/>
                  </a:lnTo>
                  <a:lnTo>
                    <a:pt x="24923" y="151249"/>
                  </a:lnTo>
                  <a:lnTo>
                    <a:pt x="42292" y="152935"/>
                  </a:lnTo>
                  <a:lnTo>
                    <a:pt x="58590" y="146666"/>
                  </a:lnTo>
                  <a:lnTo>
                    <a:pt x="66212" y="141718"/>
                  </a:lnTo>
                  <a:lnTo>
                    <a:pt x="71293" y="133741"/>
                  </a:lnTo>
                  <a:lnTo>
                    <a:pt x="76938" y="112398"/>
                  </a:lnTo>
                  <a:lnTo>
                    <a:pt x="74497" y="75994"/>
                  </a:lnTo>
                  <a:lnTo>
                    <a:pt x="75646" y="77056"/>
                  </a:lnTo>
                  <a:lnTo>
                    <a:pt x="95518" y="119837"/>
                  </a:lnTo>
                  <a:lnTo>
                    <a:pt x="117207" y="141920"/>
                  </a:lnTo>
                  <a:lnTo>
                    <a:pt x="139621" y="157042"/>
                  </a:lnTo>
                  <a:lnTo>
                    <a:pt x="155155" y="163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43440" y="480181"/>
              <a:ext cx="283441" cy="183115"/>
            </a:xfrm>
            <a:custGeom>
              <a:avLst/>
              <a:gdLst/>
              <a:ahLst/>
              <a:cxnLst/>
              <a:rect l="0" t="0" r="0" b="0"/>
              <a:pathLst>
                <a:path w="283441" h="183115">
                  <a:moveTo>
                    <a:pt x="9699" y="35715"/>
                  </a:moveTo>
                  <a:lnTo>
                    <a:pt x="12819" y="89859"/>
                  </a:lnTo>
                  <a:lnTo>
                    <a:pt x="18764" y="144806"/>
                  </a:lnTo>
                  <a:lnTo>
                    <a:pt x="16913" y="151726"/>
                  </a:lnTo>
                  <a:lnTo>
                    <a:pt x="13338" y="154000"/>
                  </a:lnTo>
                  <a:lnTo>
                    <a:pt x="8616" y="153176"/>
                  </a:lnTo>
                  <a:lnTo>
                    <a:pt x="5468" y="146778"/>
                  </a:lnTo>
                  <a:lnTo>
                    <a:pt x="0" y="83991"/>
                  </a:lnTo>
                  <a:lnTo>
                    <a:pt x="10733" y="25998"/>
                  </a:lnTo>
                  <a:lnTo>
                    <a:pt x="13898" y="15199"/>
                  </a:lnTo>
                  <a:lnTo>
                    <a:pt x="20687" y="8000"/>
                  </a:lnTo>
                  <a:lnTo>
                    <a:pt x="40709" y="0"/>
                  </a:lnTo>
                  <a:lnTo>
                    <a:pt x="62086" y="2684"/>
                  </a:lnTo>
                  <a:lnTo>
                    <a:pt x="72700" y="6675"/>
                  </a:lnTo>
                  <a:lnTo>
                    <a:pt x="87613" y="20469"/>
                  </a:lnTo>
                  <a:lnTo>
                    <a:pt x="110644" y="68066"/>
                  </a:lnTo>
                  <a:lnTo>
                    <a:pt x="122229" y="112685"/>
                  </a:lnTo>
                  <a:lnTo>
                    <a:pt x="121420" y="149378"/>
                  </a:lnTo>
                  <a:lnTo>
                    <a:pt x="119015" y="164611"/>
                  </a:lnTo>
                  <a:lnTo>
                    <a:pt x="120011" y="163759"/>
                  </a:lnTo>
                  <a:lnTo>
                    <a:pt x="135533" y="129092"/>
                  </a:lnTo>
                  <a:lnTo>
                    <a:pt x="160067" y="107706"/>
                  </a:lnTo>
                  <a:lnTo>
                    <a:pt x="220530" y="80635"/>
                  </a:lnTo>
                  <a:lnTo>
                    <a:pt x="272946" y="49198"/>
                  </a:lnTo>
                  <a:lnTo>
                    <a:pt x="278784" y="41194"/>
                  </a:lnTo>
                  <a:lnTo>
                    <a:pt x="281506" y="32349"/>
                  </a:lnTo>
                  <a:lnTo>
                    <a:pt x="282151" y="22942"/>
                  </a:lnTo>
                  <a:lnTo>
                    <a:pt x="279071" y="15501"/>
                  </a:lnTo>
                  <a:lnTo>
                    <a:pt x="266291" y="4114"/>
                  </a:lnTo>
                  <a:lnTo>
                    <a:pt x="245793" y="1393"/>
                  </a:lnTo>
                  <a:lnTo>
                    <a:pt x="200095" y="9178"/>
                  </a:lnTo>
                  <a:lnTo>
                    <a:pt x="173477" y="24213"/>
                  </a:lnTo>
                  <a:lnTo>
                    <a:pt x="161259" y="39961"/>
                  </a:lnTo>
                  <a:lnTo>
                    <a:pt x="156362" y="49074"/>
                  </a:lnTo>
                  <a:lnTo>
                    <a:pt x="149472" y="89846"/>
                  </a:lnTo>
                  <a:lnTo>
                    <a:pt x="154099" y="112806"/>
                  </a:lnTo>
                  <a:lnTo>
                    <a:pt x="176133" y="152198"/>
                  </a:lnTo>
                  <a:lnTo>
                    <a:pt x="192464" y="166644"/>
                  </a:lnTo>
                  <a:lnTo>
                    <a:pt x="212591" y="175794"/>
                  </a:lnTo>
                  <a:lnTo>
                    <a:pt x="257400" y="181668"/>
                  </a:lnTo>
                  <a:lnTo>
                    <a:pt x="283440" y="183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2683" y="673824"/>
              <a:ext cx="2453141" cy="31586"/>
            </a:xfrm>
            <a:custGeom>
              <a:avLst/>
              <a:gdLst/>
              <a:ahLst/>
              <a:cxnLst/>
              <a:rect l="0" t="0" r="0" b="0"/>
              <a:pathLst>
                <a:path w="2453141" h="31586">
                  <a:moveTo>
                    <a:pt x="2453140" y="31585"/>
                  </a:moveTo>
                  <a:lnTo>
                    <a:pt x="2395876" y="28465"/>
                  </a:lnTo>
                  <a:lnTo>
                    <a:pt x="2346486" y="23252"/>
                  </a:lnTo>
                  <a:lnTo>
                    <a:pt x="2294807" y="21707"/>
                  </a:lnTo>
                  <a:lnTo>
                    <a:pt x="2242450" y="21249"/>
                  </a:lnTo>
                  <a:lnTo>
                    <a:pt x="2189892" y="21113"/>
                  </a:lnTo>
                  <a:lnTo>
                    <a:pt x="2130909" y="15478"/>
                  </a:lnTo>
                  <a:lnTo>
                    <a:pt x="2079634" y="11995"/>
                  </a:lnTo>
                  <a:lnTo>
                    <a:pt x="2019988" y="10962"/>
                  </a:lnTo>
                  <a:lnTo>
                    <a:pt x="1957861" y="10657"/>
                  </a:lnTo>
                  <a:lnTo>
                    <a:pt x="1895000" y="10566"/>
                  </a:lnTo>
                  <a:lnTo>
                    <a:pt x="1831920" y="10539"/>
                  </a:lnTo>
                  <a:lnTo>
                    <a:pt x="1768777" y="10531"/>
                  </a:lnTo>
                  <a:lnTo>
                    <a:pt x="1716792" y="10529"/>
                  </a:lnTo>
                  <a:lnTo>
                    <a:pt x="1660575" y="10528"/>
                  </a:lnTo>
                  <a:lnTo>
                    <a:pt x="1599465" y="10528"/>
                  </a:lnTo>
                  <a:lnTo>
                    <a:pt x="1537640" y="3292"/>
                  </a:lnTo>
                  <a:lnTo>
                    <a:pt x="1483880" y="975"/>
                  </a:lnTo>
                  <a:lnTo>
                    <a:pt x="1434937" y="288"/>
                  </a:lnTo>
                  <a:lnTo>
                    <a:pt x="1375851" y="85"/>
                  </a:lnTo>
                  <a:lnTo>
                    <a:pt x="1330547" y="37"/>
                  </a:lnTo>
                  <a:lnTo>
                    <a:pt x="1286235" y="16"/>
                  </a:lnTo>
                  <a:lnTo>
                    <a:pt x="1243145" y="7"/>
                  </a:lnTo>
                  <a:lnTo>
                    <a:pt x="1200596" y="3"/>
                  </a:lnTo>
                  <a:lnTo>
                    <a:pt x="1137181" y="0"/>
                  </a:lnTo>
                  <a:lnTo>
                    <a:pt x="1073938" y="0"/>
                  </a:lnTo>
                  <a:lnTo>
                    <a:pt x="1010745" y="5589"/>
                  </a:lnTo>
                  <a:lnTo>
                    <a:pt x="947568" y="9064"/>
                  </a:lnTo>
                  <a:lnTo>
                    <a:pt x="889984" y="10094"/>
                  </a:lnTo>
                  <a:lnTo>
                    <a:pt x="830289" y="10399"/>
                  </a:lnTo>
                  <a:lnTo>
                    <a:pt x="768147" y="10490"/>
                  </a:lnTo>
                  <a:lnTo>
                    <a:pt x="705281" y="10517"/>
                  </a:lnTo>
                  <a:lnTo>
                    <a:pt x="642201" y="10525"/>
                  </a:lnTo>
                  <a:lnTo>
                    <a:pt x="579057" y="10527"/>
                  </a:lnTo>
                  <a:lnTo>
                    <a:pt x="521483" y="10528"/>
                  </a:lnTo>
                  <a:lnTo>
                    <a:pt x="467379" y="10528"/>
                  </a:lnTo>
                  <a:lnTo>
                    <a:pt x="408714" y="10528"/>
                  </a:lnTo>
                  <a:lnTo>
                    <a:pt x="364535" y="10528"/>
                  </a:lnTo>
                  <a:lnTo>
                    <a:pt x="306102" y="7408"/>
                  </a:lnTo>
                  <a:lnTo>
                    <a:pt x="257204" y="2195"/>
                  </a:lnTo>
                  <a:lnTo>
                    <a:pt x="198261" y="650"/>
                  </a:lnTo>
                  <a:lnTo>
                    <a:pt x="136343" y="3312"/>
                  </a:lnTo>
                  <a:lnTo>
                    <a:pt x="76663" y="8390"/>
                  </a:lnTo>
                  <a:lnTo>
                    <a:pt x="31294" y="98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874279" y="288124"/>
            <a:ext cx="4432499" cy="533099"/>
            <a:chOff x="2874279" y="288124"/>
            <a:chExt cx="4432499" cy="533099"/>
          </a:xfrm>
        </p:grpSpPr>
        <p:sp>
          <p:nvSpPr>
            <p:cNvPr id="23" name="Freeform 22"/>
            <p:cNvSpPr/>
            <p:nvPr/>
          </p:nvSpPr>
          <p:spPr>
            <a:xfrm>
              <a:off x="2874279" y="48431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37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00317" y="288124"/>
              <a:ext cx="195103" cy="354115"/>
            </a:xfrm>
            <a:custGeom>
              <a:avLst/>
              <a:gdLst/>
              <a:ahLst/>
              <a:cxnLst/>
              <a:rect l="0" t="0" r="0" b="0"/>
              <a:pathLst>
                <a:path w="195103" h="354115">
                  <a:moveTo>
                    <a:pt x="5589" y="354114"/>
                  </a:moveTo>
                  <a:lnTo>
                    <a:pt x="0" y="337346"/>
                  </a:lnTo>
                  <a:lnTo>
                    <a:pt x="376" y="319755"/>
                  </a:lnTo>
                  <a:lnTo>
                    <a:pt x="4903" y="261115"/>
                  </a:lnTo>
                  <a:lnTo>
                    <a:pt x="8573" y="203249"/>
                  </a:lnTo>
                  <a:lnTo>
                    <a:pt x="14628" y="141430"/>
                  </a:lnTo>
                  <a:lnTo>
                    <a:pt x="24229" y="85328"/>
                  </a:lnTo>
                  <a:lnTo>
                    <a:pt x="31649" y="50256"/>
                  </a:lnTo>
                  <a:lnTo>
                    <a:pt x="30988" y="18807"/>
                  </a:lnTo>
                  <a:lnTo>
                    <a:pt x="38715" y="1927"/>
                  </a:lnTo>
                  <a:lnTo>
                    <a:pt x="44050" y="0"/>
                  </a:lnTo>
                  <a:lnTo>
                    <a:pt x="49947" y="2224"/>
                  </a:lnTo>
                  <a:lnTo>
                    <a:pt x="69425" y="22123"/>
                  </a:lnTo>
                  <a:lnTo>
                    <a:pt x="102773" y="71662"/>
                  </a:lnTo>
                  <a:lnTo>
                    <a:pt x="123616" y="123539"/>
                  </a:lnTo>
                  <a:lnTo>
                    <a:pt x="144327" y="178847"/>
                  </a:lnTo>
                  <a:lnTo>
                    <a:pt x="159683" y="233662"/>
                  </a:lnTo>
                  <a:lnTo>
                    <a:pt x="183101" y="290332"/>
                  </a:lnTo>
                  <a:lnTo>
                    <a:pt x="195102" y="322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05906" y="510307"/>
              <a:ext cx="115815" cy="16118"/>
            </a:xfrm>
            <a:custGeom>
              <a:avLst/>
              <a:gdLst/>
              <a:ahLst/>
              <a:cxnLst/>
              <a:rect l="0" t="0" r="0" b="0"/>
              <a:pathLst>
                <a:path w="115815" h="16118">
                  <a:moveTo>
                    <a:pt x="115814" y="5589"/>
                  </a:moveTo>
                  <a:lnTo>
                    <a:pt x="99046" y="0"/>
                  </a:lnTo>
                  <a:lnTo>
                    <a:pt x="40368" y="4044"/>
                  </a:lnTo>
                  <a:lnTo>
                    <a:pt x="17942" y="6072"/>
                  </a:lnTo>
                  <a:lnTo>
                    <a:pt x="11961" y="82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05989" y="467867"/>
              <a:ext cx="183279" cy="353356"/>
            </a:xfrm>
            <a:custGeom>
              <a:avLst/>
              <a:gdLst/>
              <a:ahLst/>
              <a:cxnLst/>
              <a:rect l="0" t="0" r="0" b="0"/>
              <a:pathLst>
                <a:path w="183279" h="353356">
                  <a:moveTo>
                    <a:pt x="136871" y="79614"/>
                  </a:moveTo>
                  <a:lnTo>
                    <a:pt x="142460" y="62847"/>
                  </a:lnTo>
                  <a:lnTo>
                    <a:pt x="142084" y="45256"/>
                  </a:lnTo>
                  <a:lnTo>
                    <a:pt x="136848" y="26909"/>
                  </a:lnTo>
                  <a:lnTo>
                    <a:pt x="126722" y="10956"/>
                  </a:lnTo>
                  <a:lnTo>
                    <a:pt x="118407" y="5766"/>
                  </a:lnTo>
                  <a:lnTo>
                    <a:pt x="96689" y="0"/>
                  </a:lnTo>
                  <a:lnTo>
                    <a:pt x="63744" y="2343"/>
                  </a:lnTo>
                  <a:lnTo>
                    <a:pt x="45488" y="10566"/>
                  </a:lnTo>
                  <a:lnTo>
                    <a:pt x="29576" y="23190"/>
                  </a:lnTo>
                  <a:lnTo>
                    <a:pt x="14705" y="40499"/>
                  </a:lnTo>
                  <a:lnTo>
                    <a:pt x="6536" y="63010"/>
                  </a:lnTo>
                  <a:lnTo>
                    <a:pt x="4075" y="87442"/>
                  </a:lnTo>
                  <a:lnTo>
                    <a:pt x="6881" y="110000"/>
                  </a:lnTo>
                  <a:lnTo>
                    <a:pt x="15146" y="128604"/>
                  </a:lnTo>
                  <a:lnTo>
                    <a:pt x="20626" y="136841"/>
                  </a:lnTo>
                  <a:lnTo>
                    <a:pt x="28959" y="142332"/>
                  </a:lnTo>
                  <a:lnTo>
                    <a:pt x="50695" y="148433"/>
                  </a:lnTo>
                  <a:lnTo>
                    <a:pt x="60703" y="147720"/>
                  </a:lnTo>
                  <a:lnTo>
                    <a:pt x="78062" y="140689"/>
                  </a:lnTo>
                  <a:lnTo>
                    <a:pt x="100989" y="117988"/>
                  </a:lnTo>
                  <a:lnTo>
                    <a:pt x="107100" y="115725"/>
                  </a:lnTo>
                  <a:lnTo>
                    <a:pt x="112344" y="117726"/>
                  </a:lnTo>
                  <a:lnTo>
                    <a:pt x="122461" y="130478"/>
                  </a:lnTo>
                  <a:lnTo>
                    <a:pt x="154832" y="184434"/>
                  </a:lnTo>
                  <a:lnTo>
                    <a:pt x="178115" y="245814"/>
                  </a:lnTo>
                  <a:lnTo>
                    <a:pt x="183278" y="269294"/>
                  </a:lnTo>
                  <a:lnTo>
                    <a:pt x="181673" y="295328"/>
                  </a:lnTo>
                  <a:lnTo>
                    <a:pt x="170821" y="316257"/>
                  </a:lnTo>
                  <a:lnTo>
                    <a:pt x="163014" y="325114"/>
                  </a:lnTo>
                  <a:lnTo>
                    <a:pt x="141861" y="334954"/>
                  </a:lnTo>
                  <a:lnTo>
                    <a:pt x="83715" y="349026"/>
                  </a:lnTo>
                  <a:lnTo>
                    <a:pt x="33911" y="352500"/>
                  </a:lnTo>
                  <a:lnTo>
                    <a:pt x="0" y="353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4974" y="452725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2"/>
                  </a:moveTo>
                  <a:lnTo>
                    <a:pt x="19128" y="116070"/>
                  </a:lnTo>
                  <a:lnTo>
                    <a:pt x="33094" y="140456"/>
                  </a:lnTo>
                  <a:lnTo>
                    <a:pt x="33761" y="139261"/>
                  </a:lnTo>
                  <a:lnTo>
                    <a:pt x="17058" y="83135"/>
                  </a:lnTo>
                  <a:lnTo>
                    <a:pt x="16550" y="62685"/>
                  </a:lnTo>
                  <a:lnTo>
                    <a:pt x="18052" y="52319"/>
                  </a:lnTo>
                  <a:lnTo>
                    <a:pt x="22563" y="44238"/>
                  </a:lnTo>
                  <a:lnTo>
                    <a:pt x="36934" y="32139"/>
                  </a:lnTo>
                  <a:lnTo>
                    <a:pt x="81813" y="110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16601" y="525601"/>
              <a:ext cx="10529" cy="21881"/>
            </a:xfrm>
            <a:custGeom>
              <a:avLst/>
              <a:gdLst/>
              <a:ahLst/>
              <a:cxnLst/>
              <a:rect l="0" t="0" r="0" b="0"/>
              <a:pathLst>
                <a:path w="10529" h="21881">
                  <a:moveTo>
                    <a:pt x="0" y="21880"/>
                  </a:moveTo>
                  <a:lnTo>
                    <a:pt x="7235" y="1343"/>
                  </a:lnTo>
                  <a:lnTo>
                    <a:pt x="8333" y="0"/>
                  </a:lnTo>
                  <a:lnTo>
                    <a:pt x="10528" y="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16601" y="49483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74487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82889" y="295615"/>
              <a:ext cx="144283" cy="322467"/>
            </a:xfrm>
            <a:custGeom>
              <a:avLst/>
              <a:gdLst/>
              <a:ahLst/>
              <a:cxnLst/>
              <a:rect l="0" t="0" r="0" b="0"/>
              <a:pathLst>
                <a:path w="144283" h="322467">
                  <a:moveTo>
                    <a:pt x="91639" y="262395"/>
                  </a:moveTo>
                  <a:lnTo>
                    <a:pt x="91639" y="240038"/>
                  </a:lnTo>
                  <a:lnTo>
                    <a:pt x="85400" y="222823"/>
                  </a:lnTo>
                  <a:lnTo>
                    <a:pt x="80461" y="214956"/>
                  </a:lnTo>
                  <a:lnTo>
                    <a:pt x="72489" y="209712"/>
                  </a:lnTo>
                  <a:lnTo>
                    <a:pt x="51152" y="203885"/>
                  </a:lnTo>
                  <a:lnTo>
                    <a:pt x="41251" y="204671"/>
                  </a:lnTo>
                  <a:lnTo>
                    <a:pt x="24011" y="211784"/>
                  </a:lnTo>
                  <a:lnTo>
                    <a:pt x="11669" y="225863"/>
                  </a:lnTo>
                  <a:lnTo>
                    <a:pt x="3454" y="244989"/>
                  </a:lnTo>
                  <a:lnTo>
                    <a:pt x="0" y="282064"/>
                  </a:lnTo>
                  <a:lnTo>
                    <a:pt x="3337" y="308961"/>
                  </a:lnTo>
                  <a:lnTo>
                    <a:pt x="8205" y="316836"/>
                  </a:lnTo>
                  <a:lnTo>
                    <a:pt x="14959" y="320916"/>
                  </a:lnTo>
                  <a:lnTo>
                    <a:pt x="22972" y="322466"/>
                  </a:lnTo>
                  <a:lnTo>
                    <a:pt x="30653" y="319990"/>
                  </a:lnTo>
                  <a:lnTo>
                    <a:pt x="45427" y="307880"/>
                  </a:lnTo>
                  <a:lnTo>
                    <a:pt x="61309" y="281331"/>
                  </a:lnTo>
                  <a:lnTo>
                    <a:pt x="80814" y="227411"/>
                  </a:lnTo>
                  <a:lnTo>
                    <a:pt x="97449" y="166238"/>
                  </a:lnTo>
                  <a:lnTo>
                    <a:pt x="104355" y="105924"/>
                  </a:lnTo>
                  <a:lnTo>
                    <a:pt x="107819" y="77039"/>
                  </a:lnTo>
                  <a:lnTo>
                    <a:pt x="103631" y="20367"/>
                  </a:lnTo>
                  <a:lnTo>
                    <a:pt x="103143" y="6287"/>
                  </a:lnTo>
                  <a:lnTo>
                    <a:pt x="100478" y="409"/>
                  </a:lnTo>
                  <a:lnTo>
                    <a:pt x="96362" y="0"/>
                  </a:lnTo>
                  <a:lnTo>
                    <a:pt x="91278" y="3237"/>
                  </a:lnTo>
                  <a:lnTo>
                    <a:pt x="89059" y="8905"/>
                  </a:lnTo>
                  <a:lnTo>
                    <a:pt x="91068" y="58694"/>
                  </a:lnTo>
                  <a:lnTo>
                    <a:pt x="92696" y="119386"/>
                  </a:lnTo>
                  <a:lnTo>
                    <a:pt x="103070" y="177648"/>
                  </a:lnTo>
                  <a:lnTo>
                    <a:pt x="119834" y="239883"/>
                  </a:lnTo>
                  <a:lnTo>
                    <a:pt x="133777" y="276925"/>
                  </a:lnTo>
                  <a:lnTo>
                    <a:pt x="144282" y="293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3983" y="417227"/>
              <a:ext cx="123271" cy="183450"/>
            </a:xfrm>
            <a:custGeom>
              <a:avLst/>
              <a:gdLst/>
              <a:ahLst/>
              <a:cxnLst/>
              <a:rect l="0" t="0" r="0" b="0"/>
              <a:pathLst>
                <a:path w="123271" h="183450">
                  <a:moveTo>
                    <a:pt x="112742" y="24969"/>
                  </a:moveTo>
                  <a:lnTo>
                    <a:pt x="94761" y="9328"/>
                  </a:lnTo>
                  <a:lnTo>
                    <a:pt x="77844" y="1250"/>
                  </a:lnTo>
                  <a:lnTo>
                    <a:pt x="58627" y="0"/>
                  </a:lnTo>
                  <a:lnTo>
                    <a:pt x="48590" y="1304"/>
                  </a:lnTo>
                  <a:lnTo>
                    <a:pt x="31197" y="12112"/>
                  </a:lnTo>
                  <a:lnTo>
                    <a:pt x="16838" y="29783"/>
                  </a:lnTo>
                  <a:lnTo>
                    <a:pt x="3347" y="66040"/>
                  </a:lnTo>
                  <a:lnTo>
                    <a:pt x="0" y="105249"/>
                  </a:lnTo>
                  <a:lnTo>
                    <a:pt x="3363" y="128499"/>
                  </a:lnTo>
                  <a:lnTo>
                    <a:pt x="11876" y="147412"/>
                  </a:lnTo>
                  <a:lnTo>
                    <a:pt x="36406" y="178617"/>
                  </a:lnTo>
                  <a:lnTo>
                    <a:pt x="44304" y="182383"/>
                  </a:lnTo>
                  <a:lnTo>
                    <a:pt x="62438" y="183449"/>
                  </a:lnTo>
                  <a:lnTo>
                    <a:pt x="100336" y="174600"/>
                  </a:lnTo>
                  <a:lnTo>
                    <a:pt x="123270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87204" y="472179"/>
              <a:ext cx="113907" cy="130876"/>
            </a:xfrm>
            <a:custGeom>
              <a:avLst/>
              <a:gdLst/>
              <a:ahLst/>
              <a:cxnLst/>
              <a:rect l="0" t="0" r="0" b="0"/>
              <a:pathLst>
                <a:path w="113907" h="130876">
                  <a:moveTo>
                    <a:pt x="76920" y="12131"/>
                  </a:moveTo>
                  <a:lnTo>
                    <a:pt x="65742" y="953"/>
                  </a:lnTo>
                  <a:lnTo>
                    <a:pt x="58939" y="0"/>
                  </a:lnTo>
                  <a:lnTo>
                    <a:pt x="42023" y="5180"/>
                  </a:lnTo>
                  <a:lnTo>
                    <a:pt x="18357" y="21250"/>
                  </a:lnTo>
                  <a:lnTo>
                    <a:pt x="2116" y="46419"/>
                  </a:lnTo>
                  <a:lnTo>
                    <a:pt x="0" y="69094"/>
                  </a:lnTo>
                  <a:lnTo>
                    <a:pt x="4129" y="92430"/>
                  </a:lnTo>
                  <a:lnTo>
                    <a:pt x="13763" y="110601"/>
                  </a:lnTo>
                  <a:lnTo>
                    <a:pt x="28963" y="123356"/>
                  </a:lnTo>
                  <a:lnTo>
                    <a:pt x="37930" y="128395"/>
                  </a:lnTo>
                  <a:lnTo>
                    <a:pt x="60371" y="130875"/>
                  </a:lnTo>
                  <a:lnTo>
                    <a:pt x="83603" y="126907"/>
                  </a:lnTo>
                  <a:lnTo>
                    <a:pt x="101727" y="117345"/>
                  </a:lnTo>
                  <a:lnTo>
                    <a:pt x="107496" y="109180"/>
                  </a:lnTo>
                  <a:lnTo>
                    <a:pt x="113906" y="87629"/>
                  </a:lnTo>
                  <a:lnTo>
                    <a:pt x="111925" y="54778"/>
                  </a:lnTo>
                  <a:lnTo>
                    <a:pt x="103786" y="39664"/>
                  </a:lnTo>
                  <a:lnTo>
                    <a:pt x="87449" y="2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06238" y="474304"/>
              <a:ext cx="126343" cy="146878"/>
            </a:xfrm>
            <a:custGeom>
              <a:avLst/>
              <a:gdLst/>
              <a:ahLst/>
              <a:cxnLst/>
              <a:rect l="0" t="0" r="0" b="0"/>
              <a:pathLst>
                <a:path w="126343" h="146878">
                  <a:moveTo>
                    <a:pt x="0" y="10006"/>
                  </a:moveTo>
                  <a:lnTo>
                    <a:pt x="17958" y="65051"/>
                  </a:lnTo>
                  <a:lnTo>
                    <a:pt x="35149" y="124519"/>
                  </a:lnTo>
                  <a:lnTo>
                    <a:pt x="35131" y="129632"/>
                  </a:lnTo>
                  <a:lnTo>
                    <a:pt x="32779" y="130701"/>
                  </a:lnTo>
                  <a:lnTo>
                    <a:pt x="28872" y="129074"/>
                  </a:lnTo>
                  <a:lnTo>
                    <a:pt x="24530" y="114788"/>
                  </a:lnTo>
                  <a:lnTo>
                    <a:pt x="21514" y="54177"/>
                  </a:lnTo>
                  <a:lnTo>
                    <a:pt x="21261" y="26908"/>
                  </a:lnTo>
                  <a:lnTo>
                    <a:pt x="24702" y="16595"/>
                  </a:lnTo>
                  <a:lnTo>
                    <a:pt x="37885" y="2016"/>
                  </a:lnTo>
                  <a:lnTo>
                    <a:pt x="45144" y="0"/>
                  </a:lnTo>
                  <a:lnTo>
                    <a:pt x="52323" y="996"/>
                  </a:lnTo>
                  <a:lnTo>
                    <a:pt x="66538" y="8341"/>
                  </a:lnTo>
                  <a:lnTo>
                    <a:pt x="87695" y="26801"/>
                  </a:lnTo>
                  <a:lnTo>
                    <a:pt x="112686" y="63887"/>
                  </a:lnTo>
                  <a:lnTo>
                    <a:pt x="120272" y="85426"/>
                  </a:lnTo>
                  <a:lnTo>
                    <a:pt x="126342" y="146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85223" y="305326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7235" y="28726"/>
                  </a:lnTo>
                  <a:lnTo>
                    <a:pt x="9552" y="77921"/>
                  </a:lnTo>
                  <a:lnTo>
                    <a:pt x="10239" y="130063"/>
                  </a:lnTo>
                  <a:lnTo>
                    <a:pt x="10442" y="181387"/>
                  </a:lnTo>
                  <a:lnTo>
                    <a:pt x="10511" y="241243"/>
                  </a:lnTo>
                  <a:lnTo>
                    <a:pt x="13643" y="277760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90466" y="41061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8" y="0"/>
                  </a:lnTo>
                  <a:lnTo>
                    <a:pt x="73718" y="7236"/>
                  </a:lnTo>
                  <a:lnTo>
                    <a:pt x="2660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52763" y="478395"/>
              <a:ext cx="121973" cy="122242"/>
            </a:xfrm>
            <a:custGeom>
              <a:avLst/>
              <a:gdLst/>
              <a:ahLst/>
              <a:cxnLst/>
              <a:rect l="0" t="0" r="0" b="0"/>
              <a:pathLst>
                <a:path w="121973" h="122242">
                  <a:moveTo>
                    <a:pt x="79858" y="79615"/>
                  </a:moveTo>
                  <a:lnTo>
                    <a:pt x="94513" y="35652"/>
                  </a:lnTo>
                  <a:lnTo>
                    <a:pt x="94308" y="26910"/>
                  </a:lnTo>
                  <a:lnTo>
                    <a:pt x="87840" y="10957"/>
                  </a:lnTo>
                  <a:lnTo>
                    <a:pt x="80500" y="5767"/>
                  </a:lnTo>
                  <a:lnTo>
                    <a:pt x="59867" y="0"/>
                  </a:lnTo>
                  <a:lnTo>
                    <a:pt x="50153" y="802"/>
                  </a:lnTo>
                  <a:lnTo>
                    <a:pt x="33121" y="7932"/>
                  </a:lnTo>
                  <a:lnTo>
                    <a:pt x="10378" y="30690"/>
                  </a:lnTo>
                  <a:lnTo>
                    <a:pt x="2185" y="52801"/>
                  </a:lnTo>
                  <a:lnTo>
                    <a:pt x="0" y="65248"/>
                  </a:lnTo>
                  <a:lnTo>
                    <a:pt x="3812" y="88438"/>
                  </a:lnTo>
                  <a:lnTo>
                    <a:pt x="8104" y="99535"/>
                  </a:lnTo>
                  <a:lnTo>
                    <a:pt x="22231" y="114984"/>
                  </a:lnTo>
                  <a:lnTo>
                    <a:pt x="30912" y="120742"/>
                  </a:lnTo>
                  <a:lnTo>
                    <a:pt x="39039" y="122241"/>
                  </a:lnTo>
                  <a:lnTo>
                    <a:pt x="46796" y="120900"/>
                  </a:lnTo>
                  <a:lnTo>
                    <a:pt x="54308" y="117667"/>
                  </a:lnTo>
                  <a:lnTo>
                    <a:pt x="76057" y="96349"/>
                  </a:lnTo>
                  <a:lnTo>
                    <a:pt x="83173" y="93111"/>
                  </a:lnTo>
                  <a:lnTo>
                    <a:pt x="90257" y="93291"/>
                  </a:lnTo>
                  <a:lnTo>
                    <a:pt x="121972" y="100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27378" y="51589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95792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11606" y="493576"/>
              <a:ext cx="126343" cy="148663"/>
            </a:xfrm>
            <a:custGeom>
              <a:avLst/>
              <a:gdLst/>
              <a:ahLst/>
              <a:cxnLst/>
              <a:rect l="0" t="0" r="0" b="0"/>
              <a:pathLst>
                <a:path w="126343" h="148663">
                  <a:moveTo>
                    <a:pt x="0" y="43377"/>
                  </a:moveTo>
                  <a:lnTo>
                    <a:pt x="3119" y="86069"/>
                  </a:lnTo>
                  <a:lnTo>
                    <a:pt x="6066" y="98616"/>
                  </a:lnTo>
                  <a:lnTo>
                    <a:pt x="1545" y="65423"/>
                  </a:lnTo>
                  <a:lnTo>
                    <a:pt x="3026" y="39137"/>
                  </a:lnTo>
                  <a:lnTo>
                    <a:pt x="11484" y="19656"/>
                  </a:lnTo>
                  <a:lnTo>
                    <a:pt x="26161" y="6318"/>
                  </a:lnTo>
                  <a:lnTo>
                    <a:pt x="34988" y="1123"/>
                  </a:lnTo>
                  <a:lnTo>
                    <a:pt x="44382" y="0"/>
                  </a:lnTo>
                  <a:lnTo>
                    <a:pt x="64179" y="4991"/>
                  </a:lnTo>
                  <a:lnTo>
                    <a:pt x="78437" y="18128"/>
                  </a:lnTo>
                  <a:lnTo>
                    <a:pt x="117520" y="76797"/>
                  </a:lnTo>
                  <a:lnTo>
                    <a:pt x="125180" y="129941"/>
                  </a:lnTo>
                  <a:lnTo>
                    <a:pt x="126342" y="148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27419" y="46325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4655" y="58617"/>
                  </a:lnTo>
                  <a:lnTo>
                    <a:pt x="28547" y="10897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37948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32704" y="487204"/>
              <a:ext cx="136872" cy="155035"/>
            </a:xfrm>
            <a:custGeom>
              <a:avLst/>
              <a:gdLst/>
              <a:ahLst/>
              <a:cxnLst/>
              <a:rect l="0" t="0" r="0" b="0"/>
              <a:pathLst>
                <a:path w="136872" h="155035">
                  <a:moveTo>
                    <a:pt x="0" y="7635"/>
                  </a:moveTo>
                  <a:lnTo>
                    <a:pt x="3120" y="50327"/>
                  </a:lnTo>
                  <a:lnTo>
                    <a:pt x="9065" y="97566"/>
                  </a:lnTo>
                  <a:lnTo>
                    <a:pt x="8383" y="102684"/>
                  </a:lnTo>
                  <a:lnTo>
                    <a:pt x="6759" y="102587"/>
                  </a:lnTo>
                  <a:lnTo>
                    <a:pt x="4506" y="99012"/>
                  </a:lnTo>
                  <a:lnTo>
                    <a:pt x="1336" y="66035"/>
                  </a:lnTo>
                  <a:lnTo>
                    <a:pt x="5985" y="30398"/>
                  </a:lnTo>
                  <a:lnTo>
                    <a:pt x="20361" y="3201"/>
                  </a:lnTo>
                  <a:lnTo>
                    <a:pt x="27612" y="0"/>
                  </a:lnTo>
                  <a:lnTo>
                    <a:pt x="35955" y="205"/>
                  </a:lnTo>
                  <a:lnTo>
                    <a:pt x="64466" y="11673"/>
                  </a:lnTo>
                  <a:lnTo>
                    <a:pt x="83634" y="24637"/>
                  </a:lnTo>
                  <a:lnTo>
                    <a:pt x="107579" y="52837"/>
                  </a:lnTo>
                  <a:lnTo>
                    <a:pt x="127152" y="90308"/>
                  </a:lnTo>
                  <a:lnTo>
                    <a:pt x="134951" y="135533"/>
                  </a:lnTo>
                  <a:lnTo>
                    <a:pt x="136871" y="155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95875" y="488924"/>
              <a:ext cx="235118" cy="311242"/>
            </a:xfrm>
            <a:custGeom>
              <a:avLst/>
              <a:gdLst/>
              <a:ahLst/>
              <a:cxnLst/>
              <a:rect l="0" t="0" r="0" b="0"/>
              <a:pathLst>
                <a:path w="235118" h="311242">
                  <a:moveTo>
                    <a:pt x="189514" y="79614"/>
                  </a:moveTo>
                  <a:lnTo>
                    <a:pt x="195103" y="62847"/>
                  </a:lnTo>
                  <a:lnTo>
                    <a:pt x="194728" y="45256"/>
                  </a:lnTo>
                  <a:lnTo>
                    <a:pt x="189491" y="26909"/>
                  </a:lnTo>
                  <a:lnTo>
                    <a:pt x="179365" y="10956"/>
                  </a:lnTo>
                  <a:lnTo>
                    <a:pt x="171049" y="5766"/>
                  </a:lnTo>
                  <a:lnTo>
                    <a:pt x="149331" y="0"/>
                  </a:lnTo>
                  <a:lnTo>
                    <a:pt x="139329" y="802"/>
                  </a:lnTo>
                  <a:lnTo>
                    <a:pt x="121975" y="7932"/>
                  </a:lnTo>
                  <a:lnTo>
                    <a:pt x="99052" y="30689"/>
                  </a:lnTo>
                  <a:lnTo>
                    <a:pt x="95281" y="39978"/>
                  </a:lnTo>
                  <a:lnTo>
                    <a:pt x="94210" y="59659"/>
                  </a:lnTo>
                  <a:lnTo>
                    <a:pt x="100184" y="90469"/>
                  </a:lnTo>
                  <a:lnTo>
                    <a:pt x="112377" y="108225"/>
                  </a:lnTo>
                  <a:lnTo>
                    <a:pt x="120542" y="116236"/>
                  </a:lnTo>
                  <a:lnTo>
                    <a:pt x="129494" y="120406"/>
                  </a:lnTo>
                  <a:lnTo>
                    <a:pt x="148800" y="121921"/>
                  </a:lnTo>
                  <a:lnTo>
                    <a:pt x="165960" y="115575"/>
                  </a:lnTo>
                  <a:lnTo>
                    <a:pt x="173811" y="110607"/>
                  </a:lnTo>
                  <a:lnTo>
                    <a:pt x="185654" y="95729"/>
                  </a:lnTo>
                  <a:lnTo>
                    <a:pt x="190450" y="86848"/>
                  </a:lnTo>
                  <a:lnTo>
                    <a:pt x="194817" y="84437"/>
                  </a:lnTo>
                  <a:lnTo>
                    <a:pt x="198898" y="86339"/>
                  </a:lnTo>
                  <a:lnTo>
                    <a:pt x="206553" y="97811"/>
                  </a:lnTo>
                  <a:lnTo>
                    <a:pt x="228073" y="153987"/>
                  </a:lnTo>
                  <a:lnTo>
                    <a:pt x="235117" y="174670"/>
                  </a:lnTo>
                  <a:lnTo>
                    <a:pt x="234481" y="211634"/>
                  </a:lnTo>
                  <a:lnTo>
                    <a:pt x="223537" y="235386"/>
                  </a:lnTo>
                  <a:lnTo>
                    <a:pt x="206975" y="255301"/>
                  </a:lnTo>
                  <a:lnTo>
                    <a:pt x="167746" y="277618"/>
                  </a:lnTo>
                  <a:lnTo>
                    <a:pt x="144744" y="284599"/>
                  </a:lnTo>
                  <a:lnTo>
                    <a:pt x="85437" y="292201"/>
                  </a:lnTo>
                  <a:lnTo>
                    <a:pt x="28315" y="304621"/>
                  </a:lnTo>
                  <a:lnTo>
                    <a:pt x="0" y="3112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1737" y="290123"/>
              <a:ext cx="235849" cy="279291"/>
            </a:xfrm>
            <a:custGeom>
              <a:avLst/>
              <a:gdLst/>
              <a:ahLst/>
              <a:cxnLst/>
              <a:rect l="0" t="0" r="0" b="0"/>
              <a:pathLst>
                <a:path w="235849" h="279291">
                  <a:moveTo>
                    <a:pt x="35807" y="36260"/>
                  </a:moveTo>
                  <a:lnTo>
                    <a:pt x="41396" y="13903"/>
                  </a:lnTo>
                  <a:lnTo>
                    <a:pt x="47722" y="7317"/>
                  </a:lnTo>
                  <a:lnTo>
                    <a:pt x="67229" y="0"/>
                  </a:lnTo>
                  <a:lnTo>
                    <a:pt x="76642" y="388"/>
                  </a:lnTo>
                  <a:lnTo>
                    <a:pt x="93340" y="7059"/>
                  </a:lnTo>
                  <a:lnTo>
                    <a:pt x="115895" y="23968"/>
                  </a:lnTo>
                  <a:lnTo>
                    <a:pt x="131806" y="49386"/>
                  </a:lnTo>
                  <a:lnTo>
                    <a:pt x="146493" y="90585"/>
                  </a:lnTo>
                  <a:lnTo>
                    <a:pt x="150607" y="142571"/>
                  </a:lnTo>
                  <a:lnTo>
                    <a:pt x="148200" y="180843"/>
                  </a:lnTo>
                  <a:lnTo>
                    <a:pt x="136959" y="214410"/>
                  </a:lnTo>
                  <a:lnTo>
                    <a:pt x="112200" y="251604"/>
                  </a:lnTo>
                  <a:lnTo>
                    <a:pt x="80538" y="274241"/>
                  </a:lnTo>
                  <a:lnTo>
                    <a:pt x="58027" y="279290"/>
                  </a:lnTo>
                  <a:lnTo>
                    <a:pt x="14980" y="272999"/>
                  </a:lnTo>
                  <a:lnTo>
                    <a:pt x="7884" y="266616"/>
                  </a:lnTo>
                  <a:lnTo>
                    <a:pt x="0" y="247045"/>
                  </a:lnTo>
                  <a:lnTo>
                    <a:pt x="2735" y="225868"/>
                  </a:lnTo>
                  <a:lnTo>
                    <a:pt x="6740" y="215308"/>
                  </a:lnTo>
                  <a:lnTo>
                    <a:pt x="20549" y="200455"/>
                  </a:lnTo>
                  <a:lnTo>
                    <a:pt x="29144" y="194856"/>
                  </a:lnTo>
                  <a:lnTo>
                    <a:pt x="51173" y="191755"/>
                  </a:lnTo>
                  <a:lnTo>
                    <a:pt x="97854" y="199296"/>
                  </a:lnTo>
                  <a:lnTo>
                    <a:pt x="152985" y="227959"/>
                  </a:lnTo>
                  <a:lnTo>
                    <a:pt x="214911" y="250223"/>
                  </a:lnTo>
                  <a:lnTo>
                    <a:pt x="226543" y="257307"/>
                  </a:lnTo>
                  <a:lnTo>
                    <a:pt x="235848" y="267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08338" y="472378"/>
              <a:ext cx="124574" cy="138275"/>
            </a:xfrm>
            <a:custGeom>
              <a:avLst/>
              <a:gdLst/>
              <a:ahLst/>
              <a:cxnLst/>
              <a:rect l="0" t="0" r="0" b="0"/>
              <a:pathLst>
                <a:path w="124574" h="138275">
                  <a:moveTo>
                    <a:pt x="8760" y="22461"/>
                  </a:moveTo>
                  <a:lnTo>
                    <a:pt x="8760" y="81078"/>
                  </a:lnTo>
                  <a:lnTo>
                    <a:pt x="14826" y="119827"/>
                  </a:lnTo>
                  <a:lnTo>
                    <a:pt x="13974" y="118957"/>
                  </a:lnTo>
                  <a:lnTo>
                    <a:pt x="4201" y="86755"/>
                  </a:lnTo>
                  <a:lnTo>
                    <a:pt x="0" y="48790"/>
                  </a:lnTo>
                  <a:lnTo>
                    <a:pt x="5256" y="27924"/>
                  </a:lnTo>
                  <a:lnTo>
                    <a:pt x="9934" y="19084"/>
                  </a:lnTo>
                  <a:lnTo>
                    <a:pt x="24490" y="6142"/>
                  </a:lnTo>
                  <a:lnTo>
                    <a:pt x="33284" y="1053"/>
                  </a:lnTo>
                  <a:lnTo>
                    <a:pt x="42657" y="0"/>
                  </a:lnTo>
                  <a:lnTo>
                    <a:pt x="62430" y="5069"/>
                  </a:lnTo>
                  <a:lnTo>
                    <a:pt x="87703" y="21077"/>
                  </a:lnTo>
                  <a:lnTo>
                    <a:pt x="99608" y="37054"/>
                  </a:lnTo>
                  <a:lnTo>
                    <a:pt x="116782" y="75906"/>
                  </a:lnTo>
                  <a:lnTo>
                    <a:pt x="124573" y="138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72008" y="484310"/>
              <a:ext cx="105371" cy="132016"/>
            </a:xfrm>
            <a:custGeom>
              <a:avLst/>
              <a:gdLst/>
              <a:ahLst/>
              <a:cxnLst/>
              <a:rect l="0" t="0" r="0" b="0"/>
              <a:pathLst>
                <a:path w="105371" h="132016">
                  <a:moveTo>
                    <a:pt x="13546" y="10529"/>
                  </a:moveTo>
                  <a:lnTo>
                    <a:pt x="2368" y="27296"/>
                  </a:lnTo>
                  <a:lnTo>
                    <a:pt x="0" y="48007"/>
                  </a:lnTo>
                  <a:lnTo>
                    <a:pt x="8011" y="93841"/>
                  </a:lnTo>
                  <a:lnTo>
                    <a:pt x="23084" y="120482"/>
                  </a:lnTo>
                  <a:lnTo>
                    <a:pt x="31603" y="125945"/>
                  </a:lnTo>
                  <a:lnTo>
                    <a:pt x="53547" y="132015"/>
                  </a:lnTo>
                  <a:lnTo>
                    <a:pt x="63610" y="130124"/>
                  </a:lnTo>
                  <a:lnTo>
                    <a:pt x="81030" y="118664"/>
                  </a:lnTo>
                  <a:lnTo>
                    <a:pt x="98402" y="92482"/>
                  </a:lnTo>
                  <a:lnTo>
                    <a:pt x="105370" y="56908"/>
                  </a:lnTo>
                  <a:lnTo>
                    <a:pt x="977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54010" y="526424"/>
              <a:ext cx="178986" cy="115815"/>
            </a:xfrm>
            <a:custGeom>
              <a:avLst/>
              <a:gdLst/>
              <a:ahLst/>
              <a:cxnLst/>
              <a:rect l="0" t="0" r="0" b="0"/>
              <a:pathLst>
                <a:path w="178986" h="115815">
                  <a:moveTo>
                    <a:pt x="0" y="0"/>
                  </a:moveTo>
                  <a:lnTo>
                    <a:pt x="3120" y="42692"/>
                  </a:lnTo>
                  <a:lnTo>
                    <a:pt x="14655" y="84342"/>
                  </a:lnTo>
                  <a:lnTo>
                    <a:pt x="16789" y="86644"/>
                  </a:lnTo>
                  <a:lnTo>
                    <a:pt x="18212" y="83499"/>
                  </a:lnTo>
                  <a:lnTo>
                    <a:pt x="18623" y="68696"/>
                  </a:lnTo>
                  <a:lnTo>
                    <a:pt x="11825" y="14809"/>
                  </a:lnTo>
                  <a:lnTo>
                    <a:pt x="14903" y="7533"/>
                  </a:lnTo>
                  <a:lnTo>
                    <a:pt x="20463" y="3853"/>
                  </a:lnTo>
                  <a:lnTo>
                    <a:pt x="27681" y="2568"/>
                  </a:lnTo>
                  <a:lnTo>
                    <a:pt x="34832" y="4052"/>
                  </a:lnTo>
                  <a:lnTo>
                    <a:pt x="49016" y="11940"/>
                  </a:lnTo>
                  <a:lnTo>
                    <a:pt x="60000" y="26364"/>
                  </a:lnTo>
                  <a:lnTo>
                    <a:pt x="64566" y="35123"/>
                  </a:lnTo>
                  <a:lnTo>
                    <a:pt x="68781" y="37454"/>
                  </a:lnTo>
                  <a:lnTo>
                    <a:pt x="72760" y="35498"/>
                  </a:lnTo>
                  <a:lnTo>
                    <a:pt x="80301" y="23966"/>
                  </a:lnTo>
                  <a:lnTo>
                    <a:pt x="87552" y="7142"/>
                  </a:lnTo>
                  <a:lnTo>
                    <a:pt x="93463" y="2422"/>
                  </a:lnTo>
                  <a:lnTo>
                    <a:pt x="100913" y="445"/>
                  </a:lnTo>
                  <a:lnTo>
                    <a:pt x="109390" y="297"/>
                  </a:lnTo>
                  <a:lnTo>
                    <a:pt x="117380" y="3707"/>
                  </a:lnTo>
                  <a:lnTo>
                    <a:pt x="154162" y="38400"/>
                  </a:lnTo>
                  <a:lnTo>
                    <a:pt x="169810" y="65190"/>
                  </a:lnTo>
                  <a:lnTo>
                    <a:pt x="17898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64580" y="347440"/>
              <a:ext cx="164225" cy="308313"/>
            </a:xfrm>
            <a:custGeom>
              <a:avLst/>
              <a:gdLst/>
              <a:ahLst/>
              <a:cxnLst/>
              <a:rect l="0" t="0" r="0" b="0"/>
              <a:pathLst>
                <a:path w="164225" h="308313">
                  <a:moveTo>
                    <a:pt x="0" y="0"/>
                  </a:moveTo>
                  <a:lnTo>
                    <a:pt x="5589" y="62093"/>
                  </a:lnTo>
                  <a:lnTo>
                    <a:pt x="16789" y="120713"/>
                  </a:lnTo>
                  <a:lnTo>
                    <a:pt x="23334" y="178566"/>
                  </a:lnTo>
                  <a:lnTo>
                    <a:pt x="35545" y="235054"/>
                  </a:lnTo>
                  <a:lnTo>
                    <a:pt x="34578" y="271637"/>
                  </a:lnTo>
                  <a:lnTo>
                    <a:pt x="32411" y="275848"/>
                  </a:lnTo>
                  <a:lnTo>
                    <a:pt x="29796" y="275145"/>
                  </a:lnTo>
                  <a:lnTo>
                    <a:pt x="26883" y="271168"/>
                  </a:lnTo>
                  <a:lnTo>
                    <a:pt x="22784" y="243213"/>
                  </a:lnTo>
                  <a:lnTo>
                    <a:pt x="28063" y="224688"/>
                  </a:lnTo>
                  <a:lnTo>
                    <a:pt x="50517" y="193731"/>
                  </a:lnTo>
                  <a:lnTo>
                    <a:pt x="70026" y="185539"/>
                  </a:lnTo>
                  <a:lnTo>
                    <a:pt x="81778" y="183354"/>
                  </a:lnTo>
                  <a:lnTo>
                    <a:pt x="101076" y="187165"/>
                  </a:lnTo>
                  <a:lnTo>
                    <a:pt x="125095" y="202465"/>
                  </a:lnTo>
                  <a:lnTo>
                    <a:pt x="154172" y="228596"/>
                  </a:lnTo>
                  <a:lnTo>
                    <a:pt x="162107" y="248607"/>
                  </a:lnTo>
                  <a:lnTo>
                    <a:pt x="164224" y="260495"/>
                  </a:lnTo>
                  <a:lnTo>
                    <a:pt x="160336" y="279942"/>
                  </a:lnTo>
                  <a:lnTo>
                    <a:pt x="156024" y="288403"/>
                  </a:lnTo>
                  <a:lnTo>
                    <a:pt x="138753" y="300925"/>
                  </a:lnTo>
                  <a:lnTo>
                    <a:pt x="127597" y="305901"/>
                  </a:lnTo>
                  <a:lnTo>
                    <a:pt x="105843" y="308312"/>
                  </a:lnTo>
                  <a:lnTo>
                    <a:pt x="63281" y="300327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33036" y="501560"/>
              <a:ext cx="115814" cy="137573"/>
            </a:xfrm>
            <a:custGeom>
              <a:avLst/>
              <a:gdLst/>
              <a:ahLst/>
              <a:cxnLst/>
              <a:rect l="0" t="0" r="0" b="0"/>
              <a:pathLst>
                <a:path w="115814" h="137573">
                  <a:moveTo>
                    <a:pt x="0" y="56450"/>
                  </a:moveTo>
                  <a:lnTo>
                    <a:pt x="58617" y="56450"/>
                  </a:lnTo>
                  <a:lnTo>
                    <a:pt x="79084" y="50211"/>
                  </a:lnTo>
                  <a:lnTo>
                    <a:pt x="87818" y="45271"/>
                  </a:lnTo>
                  <a:lnTo>
                    <a:pt x="92470" y="37299"/>
                  </a:lnTo>
                  <a:lnTo>
                    <a:pt x="94521" y="15963"/>
                  </a:lnTo>
                  <a:lnTo>
                    <a:pt x="88750" y="8402"/>
                  </a:lnTo>
                  <a:lnTo>
                    <a:pt x="66740" y="0"/>
                  </a:lnTo>
                  <a:lnTo>
                    <a:pt x="32644" y="860"/>
                  </a:lnTo>
                  <a:lnTo>
                    <a:pt x="24102" y="5352"/>
                  </a:lnTo>
                  <a:lnTo>
                    <a:pt x="11492" y="19702"/>
                  </a:lnTo>
                  <a:lnTo>
                    <a:pt x="5108" y="40897"/>
                  </a:lnTo>
                  <a:lnTo>
                    <a:pt x="3439" y="64745"/>
                  </a:lnTo>
                  <a:lnTo>
                    <a:pt x="6598" y="87043"/>
                  </a:lnTo>
                  <a:lnTo>
                    <a:pt x="15021" y="105532"/>
                  </a:lnTo>
                  <a:lnTo>
                    <a:pt x="20543" y="113738"/>
                  </a:lnTo>
                  <a:lnTo>
                    <a:pt x="36036" y="125975"/>
                  </a:lnTo>
                  <a:lnTo>
                    <a:pt x="55790" y="134143"/>
                  </a:lnTo>
                  <a:lnTo>
                    <a:pt x="89710" y="137572"/>
                  </a:lnTo>
                  <a:lnTo>
                    <a:pt x="115813" y="130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76981" y="513444"/>
              <a:ext cx="129797" cy="145945"/>
            </a:xfrm>
            <a:custGeom>
              <a:avLst/>
              <a:gdLst/>
              <a:ahLst/>
              <a:cxnLst/>
              <a:rect l="0" t="0" r="0" b="0"/>
              <a:pathLst>
                <a:path w="129797" h="145945">
                  <a:moveTo>
                    <a:pt x="13983" y="34037"/>
                  </a:moveTo>
                  <a:lnTo>
                    <a:pt x="31940" y="95148"/>
                  </a:lnTo>
                  <a:lnTo>
                    <a:pt x="43350" y="127014"/>
                  </a:lnTo>
                  <a:lnTo>
                    <a:pt x="56349" y="145944"/>
                  </a:lnTo>
                  <a:lnTo>
                    <a:pt x="16817" y="85706"/>
                  </a:lnTo>
                  <a:lnTo>
                    <a:pt x="1824" y="54806"/>
                  </a:lnTo>
                  <a:lnTo>
                    <a:pt x="0" y="33909"/>
                  </a:lnTo>
                  <a:lnTo>
                    <a:pt x="1151" y="23423"/>
                  </a:lnTo>
                  <a:lnTo>
                    <a:pt x="5428" y="15263"/>
                  </a:lnTo>
                  <a:lnTo>
                    <a:pt x="19539" y="3076"/>
                  </a:lnTo>
                  <a:lnTo>
                    <a:pt x="43748" y="0"/>
                  </a:lnTo>
                  <a:lnTo>
                    <a:pt x="101360" y="7557"/>
                  </a:lnTo>
                  <a:lnTo>
                    <a:pt x="129796" y="12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582664" y="189512"/>
            <a:ext cx="2050912" cy="494841"/>
            <a:chOff x="7582664" y="189512"/>
            <a:chExt cx="2050912" cy="494841"/>
          </a:xfrm>
        </p:grpSpPr>
        <p:sp>
          <p:nvSpPr>
            <p:cNvPr id="53" name="Freeform 52"/>
            <p:cNvSpPr/>
            <p:nvPr/>
          </p:nvSpPr>
          <p:spPr>
            <a:xfrm>
              <a:off x="7582664" y="189512"/>
              <a:ext cx="8383" cy="484312"/>
            </a:xfrm>
            <a:custGeom>
              <a:avLst/>
              <a:gdLst/>
              <a:ahLst/>
              <a:cxnLst/>
              <a:rect l="0" t="0" r="0" b="0"/>
              <a:pathLst>
                <a:path w="8383" h="484312">
                  <a:moveTo>
                    <a:pt x="8382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7492" y="183727"/>
                  </a:lnTo>
                  <a:lnTo>
                    <a:pt x="8119" y="243561"/>
                  </a:lnTo>
                  <a:lnTo>
                    <a:pt x="8304" y="304573"/>
                  </a:lnTo>
                  <a:lnTo>
                    <a:pt x="8359" y="359046"/>
                  </a:lnTo>
                  <a:lnTo>
                    <a:pt x="8378" y="419967"/>
                  </a:lnTo>
                  <a:lnTo>
                    <a:pt x="8381" y="456667"/>
                  </a:lnTo>
                  <a:lnTo>
                    <a:pt x="838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99624" y="515896"/>
              <a:ext cx="17765" cy="168457"/>
            </a:xfrm>
            <a:custGeom>
              <a:avLst/>
              <a:gdLst/>
              <a:ahLst/>
              <a:cxnLst/>
              <a:rect l="0" t="0" r="0" b="0"/>
              <a:pathLst>
                <a:path w="17765" h="16845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516" y="141296"/>
                  </a:lnTo>
                  <a:lnTo>
                    <a:pt x="1776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17388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0559" y="446749"/>
              <a:ext cx="286085" cy="219103"/>
            </a:xfrm>
            <a:custGeom>
              <a:avLst/>
              <a:gdLst/>
              <a:ahLst/>
              <a:cxnLst/>
              <a:rect l="0" t="0" r="0" b="0"/>
              <a:pathLst>
                <a:path w="286085" h="219103">
                  <a:moveTo>
                    <a:pt x="0" y="90204"/>
                  </a:moveTo>
                  <a:lnTo>
                    <a:pt x="14655" y="143231"/>
                  </a:lnTo>
                  <a:lnTo>
                    <a:pt x="31668" y="203873"/>
                  </a:lnTo>
                  <a:lnTo>
                    <a:pt x="36301" y="219102"/>
                  </a:lnTo>
                  <a:lnTo>
                    <a:pt x="17184" y="162771"/>
                  </a:lnTo>
                  <a:lnTo>
                    <a:pt x="12500" y="126393"/>
                  </a:lnTo>
                  <a:lnTo>
                    <a:pt x="19324" y="73349"/>
                  </a:lnTo>
                  <a:lnTo>
                    <a:pt x="25356" y="49958"/>
                  </a:lnTo>
                  <a:lnTo>
                    <a:pt x="32112" y="43486"/>
                  </a:lnTo>
                  <a:lnTo>
                    <a:pt x="41296" y="40341"/>
                  </a:lnTo>
                  <a:lnTo>
                    <a:pt x="52097" y="39415"/>
                  </a:lnTo>
                  <a:lnTo>
                    <a:pt x="70338" y="44624"/>
                  </a:lnTo>
                  <a:lnTo>
                    <a:pt x="86243" y="55908"/>
                  </a:lnTo>
                  <a:lnTo>
                    <a:pt x="122636" y="101762"/>
                  </a:lnTo>
                  <a:lnTo>
                    <a:pt x="150275" y="163994"/>
                  </a:lnTo>
                  <a:lnTo>
                    <a:pt x="152826" y="166303"/>
                  </a:lnTo>
                  <a:lnTo>
                    <a:pt x="154527" y="163164"/>
                  </a:lnTo>
                  <a:lnTo>
                    <a:pt x="158756" y="148367"/>
                  </a:lnTo>
                  <a:lnTo>
                    <a:pt x="168434" y="130092"/>
                  </a:lnTo>
                  <a:lnTo>
                    <a:pt x="183654" y="116511"/>
                  </a:lnTo>
                  <a:lnTo>
                    <a:pt x="243893" y="77937"/>
                  </a:lnTo>
                  <a:lnTo>
                    <a:pt x="268667" y="60573"/>
                  </a:lnTo>
                  <a:lnTo>
                    <a:pt x="285236" y="35021"/>
                  </a:lnTo>
                  <a:lnTo>
                    <a:pt x="286084" y="26509"/>
                  </a:lnTo>
                  <a:lnTo>
                    <a:pt x="280786" y="10812"/>
                  </a:lnTo>
                  <a:lnTo>
                    <a:pt x="273759" y="5691"/>
                  </a:lnTo>
                  <a:lnTo>
                    <a:pt x="253472" y="0"/>
                  </a:lnTo>
                  <a:lnTo>
                    <a:pt x="221332" y="2386"/>
                  </a:lnTo>
                  <a:lnTo>
                    <a:pt x="189583" y="10501"/>
                  </a:lnTo>
                  <a:lnTo>
                    <a:pt x="171606" y="26315"/>
                  </a:lnTo>
                  <a:lnTo>
                    <a:pt x="158157" y="48940"/>
                  </a:lnTo>
                  <a:lnTo>
                    <a:pt x="152181" y="74594"/>
                  </a:lnTo>
                  <a:lnTo>
                    <a:pt x="154405" y="109755"/>
                  </a:lnTo>
                  <a:lnTo>
                    <a:pt x="165721" y="131649"/>
                  </a:lnTo>
                  <a:lnTo>
                    <a:pt x="182449" y="150738"/>
                  </a:lnTo>
                  <a:lnTo>
                    <a:pt x="201581" y="163121"/>
                  </a:lnTo>
                  <a:lnTo>
                    <a:pt x="221783" y="166285"/>
                  </a:lnTo>
                  <a:lnTo>
                    <a:pt x="273741" y="163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51591" y="421139"/>
              <a:ext cx="185032" cy="189514"/>
            </a:xfrm>
            <a:custGeom>
              <a:avLst/>
              <a:gdLst/>
              <a:ahLst/>
              <a:cxnLst/>
              <a:rect l="0" t="0" r="0" b="0"/>
              <a:pathLst>
                <a:path w="185032" h="189514">
                  <a:moveTo>
                    <a:pt x="113279" y="0"/>
                  </a:moveTo>
                  <a:lnTo>
                    <a:pt x="70588" y="3120"/>
                  </a:lnTo>
                  <a:lnTo>
                    <a:pt x="19617" y="19129"/>
                  </a:lnTo>
                  <a:lnTo>
                    <a:pt x="3022" y="30339"/>
                  </a:lnTo>
                  <a:lnTo>
                    <a:pt x="0" y="37773"/>
                  </a:lnTo>
                  <a:lnTo>
                    <a:pt x="325" y="46239"/>
                  </a:lnTo>
                  <a:lnTo>
                    <a:pt x="2881" y="55393"/>
                  </a:lnTo>
                  <a:lnTo>
                    <a:pt x="8096" y="62665"/>
                  </a:lnTo>
                  <a:lnTo>
                    <a:pt x="23247" y="73865"/>
                  </a:lnTo>
                  <a:lnTo>
                    <a:pt x="51508" y="86747"/>
                  </a:lnTo>
                  <a:lnTo>
                    <a:pt x="114388" y="96822"/>
                  </a:lnTo>
                  <a:lnTo>
                    <a:pt x="139509" y="103863"/>
                  </a:lnTo>
                  <a:lnTo>
                    <a:pt x="174699" y="127448"/>
                  </a:lnTo>
                  <a:lnTo>
                    <a:pt x="182302" y="134098"/>
                  </a:lnTo>
                  <a:lnTo>
                    <a:pt x="185031" y="140872"/>
                  </a:lnTo>
                  <a:lnTo>
                    <a:pt x="184511" y="147727"/>
                  </a:lnTo>
                  <a:lnTo>
                    <a:pt x="181824" y="154637"/>
                  </a:lnTo>
                  <a:lnTo>
                    <a:pt x="166360" y="168553"/>
                  </a:lnTo>
                  <a:lnTo>
                    <a:pt x="143890" y="180198"/>
                  </a:lnTo>
                  <a:lnTo>
                    <a:pt x="88217" y="187673"/>
                  </a:lnTo>
                  <a:lnTo>
                    <a:pt x="47751" y="188968"/>
                  </a:lnTo>
                  <a:lnTo>
                    <a:pt x="1852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17637" y="2947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6"/>
                  </a:lnTo>
                  <a:lnTo>
                    <a:pt x="8060" y="86899"/>
                  </a:lnTo>
                  <a:lnTo>
                    <a:pt x="5508" y="140782"/>
                  </a:lnTo>
                  <a:lnTo>
                    <a:pt x="9041" y="201201"/>
                  </a:lnTo>
                  <a:lnTo>
                    <a:pt x="10087" y="257317"/>
                  </a:lnTo>
                  <a:lnTo>
                    <a:pt x="4853" y="31261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28124" y="421139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9065"/>
                  </a:lnTo>
                  <a:lnTo>
                    <a:pt x="194659" y="10240"/>
                  </a:lnTo>
                  <a:lnTo>
                    <a:pt x="143334" y="10443"/>
                  </a:lnTo>
                  <a:lnTo>
                    <a:pt x="92253" y="10504"/>
                  </a:lnTo>
                  <a:lnTo>
                    <a:pt x="35598" y="136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33450" y="252683"/>
              <a:ext cx="161872" cy="379027"/>
            </a:xfrm>
            <a:custGeom>
              <a:avLst/>
              <a:gdLst/>
              <a:ahLst/>
              <a:cxnLst/>
              <a:rect l="0" t="0" r="0" b="0"/>
              <a:pathLst>
                <a:path w="161872" h="379027">
                  <a:moveTo>
                    <a:pt x="0" y="0"/>
                  </a:moveTo>
                  <a:lnTo>
                    <a:pt x="3120" y="57265"/>
                  </a:lnTo>
                  <a:lnTo>
                    <a:pt x="11453" y="106655"/>
                  </a:lnTo>
                  <a:lnTo>
                    <a:pt x="21331" y="161453"/>
                  </a:lnTo>
                  <a:lnTo>
                    <a:pt x="28548" y="219024"/>
                  </a:lnTo>
                  <a:lnTo>
                    <a:pt x="30685" y="270007"/>
                  </a:lnTo>
                  <a:lnTo>
                    <a:pt x="31408" y="329156"/>
                  </a:lnTo>
                  <a:lnTo>
                    <a:pt x="30298" y="335251"/>
                  </a:lnTo>
                  <a:lnTo>
                    <a:pt x="28387" y="335805"/>
                  </a:lnTo>
                  <a:lnTo>
                    <a:pt x="25944" y="332664"/>
                  </a:lnTo>
                  <a:lnTo>
                    <a:pt x="22504" y="300299"/>
                  </a:lnTo>
                  <a:lnTo>
                    <a:pt x="27940" y="276186"/>
                  </a:lnTo>
                  <a:lnTo>
                    <a:pt x="44154" y="246000"/>
                  </a:lnTo>
                  <a:lnTo>
                    <a:pt x="50493" y="237700"/>
                  </a:lnTo>
                  <a:lnTo>
                    <a:pt x="58229" y="233336"/>
                  </a:lnTo>
                  <a:lnTo>
                    <a:pt x="76183" y="231607"/>
                  </a:lnTo>
                  <a:lnTo>
                    <a:pt x="106021" y="242800"/>
                  </a:lnTo>
                  <a:lnTo>
                    <a:pt x="131500" y="260934"/>
                  </a:lnTo>
                  <a:lnTo>
                    <a:pt x="143452" y="280527"/>
                  </a:lnTo>
                  <a:lnTo>
                    <a:pt x="160658" y="325645"/>
                  </a:lnTo>
                  <a:lnTo>
                    <a:pt x="161871" y="347112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36363" y="461465"/>
              <a:ext cx="239285" cy="191952"/>
            </a:xfrm>
            <a:custGeom>
              <a:avLst/>
              <a:gdLst/>
              <a:ahLst/>
              <a:cxnLst/>
              <a:rect l="0" t="0" r="0" b="0"/>
              <a:pathLst>
                <a:path w="239285" h="191952">
                  <a:moveTo>
                    <a:pt x="123471" y="64959"/>
                  </a:moveTo>
                  <a:lnTo>
                    <a:pt x="113896" y="33677"/>
                  </a:lnTo>
                  <a:lnTo>
                    <a:pt x="103228" y="17521"/>
                  </a:lnTo>
                  <a:lnTo>
                    <a:pt x="87567" y="5661"/>
                  </a:lnTo>
                  <a:lnTo>
                    <a:pt x="78478" y="861"/>
                  </a:lnTo>
                  <a:lnTo>
                    <a:pt x="67739" y="0"/>
                  </a:lnTo>
                  <a:lnTo>
                    <a:pt x="43330" y="5283"/>
                  </a:lnTo>
                  <a:lnTo>
                    <a:pt x="33778" y="12307"/>
                  </a:lnTo>
                  <a:lnTo>
                    <a:pt x="14747" y="43380"/>
                  </a:lnTo>
                  <a:lnTo>
                    <a:pt x="2869" y="76503"/>
                  </a:lnTo>
                  <a:lnTo>
                    <a:pt x="0" y="114263"/>
                  </a:lnTo>
                  <a:lnTo>
                    <a:pt x="7208" y="148198"/>
                  </a:lnTo>
                  <a:lnTo>
                    <a:pt x="17596" y="169805"/>
                  </a:lnTo>
                  <a:lnTo>
                    <a:pt x="33132" y="184867"/>
                  </a:lnTo>
                  <a:lnTo>
                    <a:pt x="42188" y="190521"/>
                  </a:lnTo>
                  <a:lnTo>
                    <a:pt x="50565" y="191951"/>
                  </a:lnTo>
                  <a:lnTo>
                    <a:pt x="58489" y="190565"/>
                  </a:lnTo>
                  <a:lnTo>
                    <a:pt x="66111" y="187301"/>
                  </a:lnTo>
                  <a:lnTo>
                    <a:pt x="88018" y="165939"/>
                  </a:lnTo>
                  <a:lnTo>
                    <a:pt x="111971" y="117035"/>
                  </a:lnTo>
                  <a:lnTo>
                    <a:pt x="120065" y="82729"/>
                  </a:lnTo>
                  <a:lnTo>
                    <a:pt x="121958" y="65838"/>
                  </a:lnTo>
                  <a:lnTo>
                    <a:pt x="134835" y="121903"/>
                  </a:lnTo>
                  <a:lnTo>
                    <a:pt x="142560" y="145250"/>
                  </a:lnTo>
                  <a:lnTo>
                    <a:pt x="153792" y="163425"/>
                  </a:lnTo>
                  <a:lnTo>
                    <a:pt x="169702" y="176182"/>
                  </a:lnTo>
                  <a:lnTo>
                    <a:pt x="178858" y="181222"/>
                  </a:lnTo>
                  <a:lnTo>
                    <a:pt x="198390" y="183702"/>
                  </a:lnTo>
                  <a:lnTo>
                    <a:pt x="216430" y="180905"/>
                  </a:lnTo>
                  <a:lnTo>
                    <a:pt x="239284" y="170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97355" y="252683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2"/>
                  </a:lnTo>
                  <a:lnTo>
                    <a:pt x="16832" y="271678"/>
                  </a:lnTo>
                  <a:lnTo>
                    <a:pt x="19700" y="326670"/>
                  </a:lnTo>
                  <a:lnTo>
                    <a:pt x="21263" y="351077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49306" y="400082"/>
              <a:ext cx="284270" cy="15685"/>
            </a:xfrm>
            <a:custGeom>
              <a:avLst/>
              <a:gdLst/>
              <a:ahLst/>
              <a:cxnLst/>
              <a:rect l="0" t="0" r="0" b="0"/>
              <a:pathLst>
                <a:path w="284270" h="15685">
                  <a:moveTo>
                    <a:pt x="284269" y="0"/>
                  </a:moveTo>
                  <a:lnTo>
                    <a:pt x="246791" y="8334"/>
                  </a:lnTo>
                  <a:lnTo>
                    <a:pt x="195367" y="15684"/>
                  </a:lnTo>
                  <a:lnTo>
                    <a:pt x="142894" y="13876"/>
                  </a:lnTo>
                  <a:lnTo>
                    <a:pt x="82893" y="11521"/>
                  </a:lnTo>
                  <a:lnTo>
                    <a:pt x="21226" y="107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21181" y="863336"/>
            <a:ext cx="2579483" cy="322152"/>
            <a:chOff x="621181" y="863336"/>
            <a:chExt cx="2579483" cy="322152"/>
          </a:xfrm>
        </p:grpSpPr>
        <p:sp>
          <p:nvSpPr>
            <p:cNvPr id="65" name="Freeform 64"/>
            <p:cNvSpPr/>
            <p:nvPr/>
          </p:nvSpPr>
          <p:spPr>
            <a:xfrm>
              <a:off x="621181" y="979150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11178" y="11178"/>
                  </a:lnTo>
                  <a:lnTo>
                    <a:pt x="16666" y="29144"/>
                  </a:lnTo>
                  <a:lnTo>
                    <a:pt x="27714" y="85076"/>
                  </a:lnTo>
                  <a:lnTo>
                    <a:pt x="36665" y="145893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3823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6994" y="994848"/>
              <a:ext cx="136872" cy="152759"/>
            </a:xfrm>
            <a:custGeom>
              <a:avLst/>
              <a:gdLst/>
              <a:ahLst/>
              <a:cxnLst/>
              <a:rect l="0" t="0" r="0" b="0"/>
              <a:pathLst>
                <a:path w="136872" h="152759">
                  <a:moveTo>
                    <a:pt x="0" y="15887"/>
                  </a:moveTo>
                  <a:lnTo>
                    <a:pt x="9065" y="74504"/>
                  </a:lnTo>
                  <a:lnTo>
                    <a:pt x="16306" y="112084"/>
                  </a:lnTo>
                  <a:lnTo>
                    <a:pt x="11521" y="71117"/>
                  </a:lnTo>
                  <a:lnTo>
                    <a:pt x="16412" y="37711"/>
                  </a:lnTo>
                  <a:lnTo>
                    <a:pt x="30859" y="5586"/>
                  </a:lnTo>
                  <a:lnTo>
                    <a:pt x="38121" y="831"/>
                  </a:lnTo>
                  <a:lnTo>
                    <a:pt x="46471" y="0"/>
                  </a:lnTo>
                  <a:lnTo>
                    <a:pt x="63938" y="5317"/>
                  </a:lnTo>
                  <a:lnTo>
                    <a:pt x="79500" y="15479"/>
                  </a:lnTo>
                  <a:lnTo>
                    <a:pt x="91095" y="30914"/>
                  </a:lnTo>
                  <a:lnTo>
                    <a:pt x="123826" y="89982"/>
                  </a:lnTo>
                  <a:lnTo>
                    <a:pt x="133006" y="121289"/>
                  </a:lnTo>
                  <a:lnTo>
                    <a:pt x="136871" y="152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9231" y="863336"/>
              <a:ext cx="18863" cy="273742"/>
            </a:xfrm>
            <a:custGeom>
              <a:avLst/>
              <a:gdLst/>
              <a:ahLst/>
              <a:cxnLst/>
              <a:rect l="0" t="0" r="0" b="0"/>
              <a:pathLst>
                <a:path w="18863" h="2737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0197"/>
                  </a:lnTo>
                  <a:lnTo>
                    <a:pt x="9239" y="184902"/>
                  </a:lnTo>
                  <a:lnTo>
                    <a:pt x="14321" y="219733"/>
                  </a:lnTo>
                  <a:lnTo>
                    <a:pt x="11797" y="249940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2279" y="952027"/>
              <a:ext cx="178986" cy="16595"/>
            </a:xfrm>
            <a:custGeom>
              <a:avLst/>
              <a:gdLst/>
              <a:ahLst/>
              <a:cxnLst/>
              <a:rect l="0" t="0" r="0" b="0"/>
              <a:pathLst>
                <a:path w="178986" h="16595">
                  <a:moveTo>
                    <a:pt x="178985" y="6066"/>
                  </a:moveTo>
                  <a:lnTo>
                    <a:pt x="145363" y="0"/>
                  </a:lnTo>
                  <a:lnTo>
                    <a:pt x="93661" y="7641"/>
                  </a:lnTo>
                  <a:lnTo>
                    <a:pt x="38388" y="14826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6660" y="975283"/>
              <a:ext cx="159068" cy="154559"/>
            </a:xfrm>
            <a:custGeom>
              <a:avLst/>
              <a:gdLst/>
              <a:ahLst/>
              <a:cxnLst/>
              <a:rect l="0" t="0" r="0" b="0"/>
              <a:pathLst>
                <a:path w="159068" h="154559">
                  <a:moveTo>
                    <a:pt x="1433" y="67038"/>
                  </a:moveTo>
                  <a:lnTo>
                    <a:pt x="38911" y="75371"/>
                  </a:lnTo>
                  <a:lnTo>
                    <a:pt x="73759" y="73796"/>
                  </a:lnTo>
                  <a:lnTo>
                    <a:pt x="133660" y="65588"/>
                  </a:lnTo>
                  <a:lnTo>
                    <a:pt x="152227" y="56255"/>
                  </a:lnTo>
                  <a:lnTo>
                    <a:pt x="156944" y="49321"/>
                  </a:lnTo>
                  <a:lnTo>
                    <a:pt x="159067" y="32257"/>
                  </a:lnTo>
                  <a:lnTo>
                    <a:pt x="155655" y="25134"/>
                  </a:lnTo>
                  <a:lnTo>
                    <a:pt x="142506" y="14099"/>
                  </a:lnTo>
                  <a:lnTo>
                    <a:pt x="115372" y="1309"/>
                  </a:lnTo>
                  <a:lnTo>
                    <a:pt x="95356" y="0"/>
                  </a:lnTo>
                  <a:lnTo>
                    <a:pt x="61237" y="8960"/>
                  </a:lnTo>
                  <a:lnTo>
                    <a:pt x="27731" y="26433"/>
                  </a:lnTo>
                  <a:lnTo>
                    <a:pt x="11951" y="40802"/>
                  </a:lnTo>
                  <a:lnTo>
                    <a:pt x="1038" y="58887"/>
                  </a:lnTo>
                  <a:lnTo>
                    <a:pt x="0" y="68623"/>
                  </a:lnTo>
                  <a:lnTo>
                    <a:pt x="5085" y="88799"/>
                  </a:lnTo>
                  <a:lnTo>
                    <a:pt x="27414" y="121942"/>
                  </a:lnTo>
                  <a:lnTo>
                    <a:pt x="48645" y="142707"/>
                  </a:lnTo>
                  <a:lnTo>
                    <a:pt x="66870" y="152531"/>
                  </a:lnTo>
                  <a:lnTo>
                    <a:pt x="89787" y="154558"/>
                  </a:lnTo>
                  <a:lnTo>
                    <a:pt x="148832" y="151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65137" y="968621"/>
              <a:ext cx="119340" cy="134392"/>
            </a:xfrm>
            <a:custGeom>
              <a:avLst/>
              <a:gdLst/>
              <a:ahLst/>
              <a:cxnLst/>
              <a:rect l="0" t="0" r="0" b="0"/>
              <a:pathLst>
                <a:path w="119340" h="134392">
                  <a:moveTo>
                    <a:pt x="3526" y="52643"/>
                  </a:moveTo>
                  <a:lnTo>
                    <a:pt x="22654" y="114901"/>
                  </a:lnTo>
                  <a:lnTo>
                    <a:pt x="35450" y="134391"/>
                  </a:lnTo>
                  <a:lnTo>
                    <a:pt x="34167" y="134047"/>
                  </a:lnTo>
                  <a:lnTo>
                    <a:pt x="30972" y="131479"/>
                  </a:lnTo>
                  <a:lnTo>
                    <a:pt x="10490" y="82831"/>
                  </a:lnTo>
                  <a:lnTo>
                    <a:pt x="0" y="52229"/>
                  </a:lnTo>
                  <a:lnTo>
                    <a:pt x="5" y="43008"/>
                  </a:lnTo>
                  <a:lnTo>
                    <a:pt x="6251" y="26524"/>
                  </a:lnTo>
                  <a:lnTo>
                    <a:pt x="19945" y="14518"/>
                  </a:lnTo>
                  <a:lnTo>
                    <a:pt x="38899" y="6453"/>
                  </a:lnTo>
                  <a:lnTo>
                    <a:pt x="86076" y="1275"/>
                  </a:lnTo>
                  <a:lnTo>
                    <a:pt x="1193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34799" y="963032"/>
              <a:ext cx="143754" cy="161675"/>
            </a:xfrm>
            <a:custGeom>
              <a:avLst/>
              <a:gdLst/>
              <a:ahLst/>
              <a:cxnLst/>
              <a:rect l="0" t="0" r="0" b="0"/>
              <a:pathLst>
                <a:path w="143754" h="161675">
                  <a:moveTo>
                    <a:pt x="107605" y="5589"/>
                  </a:moveTo>
                  <a:lnTo>
                    <a:pt x="90837" y="0"/>
                  </a:lnTo>
                  <a:lnTo>
                    <a:pt x="58053" y="2113"/>
                  </a:lnTo>
                  <a:lnTo>
                    <a:pt x="24293" y="10149"/>
                  </a:lnTo>
                  <a:lnTo>
                    <a:pt x="15798" y="15648"/>
                  </a:lnTo>
                  <a:lnTo>
                    <a:pt x="3241" y="31117"/>
                  </a:lnTo>
                  <a:lnTo>
                    <a:pt x="0" y="49690"/>
                  </a:lnTo>
                  <a:lnTo>
                    <a:pt x="773" y="59556"/>
                  </a:lnTo>
                  <a:lnTo>
                    <a:pt x="7138" y="66134"/>
                  </a:lnTo>
                  <a:lnTo>
                    <a:pt x="29808" y="73442"/>
                  </a:lnTo>
                  <a:lnTo>
                    <a:pt x="81276" y="80474"/>
                  </a:lnTo>
                  <a:lnTo>
                    <a:pt x="129585" y="102856"/>
                  </a:lnTo>
                  <a:lnTo>
                    <a:pt x="136296" y="110208"/>
                  </a:lnTo>
                  <a:lnTo>
                    <a:pt x="143753" y="130855"/>
                  </a:lnTo>
                  <a:lnTo>
                    <a:pt x="142232" y="139403"/>
                  </a:lnTo>
                  <a:lnTo>
                    <a:pt x="137709" y="146271"/>
                  </a:lnTo>
                  <a:lnTo>
                    <a:pt x="131184" y="152019"/>
                  </a:lnTo>
                  <a:lnTo>
                    <a:pt x="111455" y="158407"/>
                  </a:lnTo>
                  <a:lnTo>
                    <a:pt x="49404" y="161674"/>
                  </a:lnTo>
                  <a:lnTo>
                    <a:pt x="12848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94590" y="982935"/>
              <a:ext cx="133335" cy="146676"/>
            </a:xfrm>
            <a:custGeom>
              <a:avLst/>
              <a:gdLst/>
              <a:ahLst/>
              <a:cxnLst/>
              <a:rect l="0" t="0" r="0" b="0"/>
              <a:pathLst>
                <a:path w="133335" h="146676">
                  <a:moveTo>
                    <a:pt x="10985" y="48857"/>
                  </a:moveTo>
                  <a:lnTo>
                    <a:pt x="69602" y="48857"/>
                  </a:lnTo>
                  <a:lnTo>
                    <a:pt x="104392" y="43268"/>
                  </a:lnTo>
                  <a:lnTo>
                    <a:pt x="131338" y="28614"/>
                  </a:lnTo>
                  <a:lnTo>
                    <a:pt x="133334" y="22494"/>
                  </a:lnTo>
                  <a:lnTo>
                    <a:pt x="131156" y="16074"/>
                  </a:lnTo>
                  <a:lnTo>
                    <a:pt x="126194" y="9454"/>
                  </a:lnTo>
                  <a:lnTo>
                    <a:pt x="108202" y="2099"/>
                  </a:lnTo>
                  <a:lnTo>
                    <a:pt x="84608" y="0"/>
                  </a:lnTo>
                  <a:lnTo>
                    <a:pt x="58524" y="2966"/>
                  </a:lnTo>
                  <a:lnTo>
                    <a:pt x="37573" y="11304"/>
                  </a:lnTo>
                  <a:lnTo>
                    <a:pt x="5058" y="35720"/>
                  </a:lnTo>
                  <a:lnTo>
                    <a:pt x="1185" y="44779"/>
                  </a:lnTo>
                  <a:lnTo>
                    <a:pt x="0" y="67322"/>
                  </a:lnTo>
                  <a:lnTo>
                    <a:pt x="11500" y="100732"/>
                  </a:lnTo>
                  <a:lnTo>
                    <a:pt x="35314" y="127268"/>
                  </a:lnTo>
                  <a:lnTo>
                    <a:pt x="64597" y="144360"/>
                  </a:lnTo>
                  <a:lnTo>
                    <a:pt x="85115" y="146675"/>
                  </a:lnTo>
                  <a:lnTo>
                    <a:pt x="126798" y="143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62909" y="1004597"/>
              <a:ext cx="116408" cy="135721"/>
            </a:xfrm>
            <a:custGeom>
              <a:avLst/>
              <a:gdLst/>
              <a:ahLst/>
              <a:cxnLst/>
              <a:rect l="0" t="0" r="0" b="0"/>
              <a:pathLst>
                <a:path w="116408" h="135721">
                  <a:moveTo>
                    <a:pt x="84821" y="27195"/>
                  </a:moveTo>
                  <a:lnTo>
                    <a:pt x="79232" y="10428"/>
                  </a:lnTo>
                  <a:lnTo>
                    <a:pt x="72906" y="5488"/>
                  </a:lnTo>
                  <a:lnTo>
                    <a:pt x="53399" y="0"/>
                  </a:lnTo>
                  <a:lnTo>
                    <a:pt x="43986" y="876"/>
                  </a:lnTo>
                  <a:lnTo>
                    <a:pt x="27288" y="8089"/>
                  </a:lnTo>
                  <a:lnTo>
                    <a:pt x="4733" y="30893"/>
                  </a:lnTo>
                  <a:lnTo>
                    <a:pt x="1014" y="41359"/>
                  </a:lnTo>
                  <a:lnTo>
                    <a:pt x="0" y="65466"/>
                  </a:lnTo>
                  <a:lnTo>
                    <a:pt x="6569" y="85538"/>
                  </a:lnTo>
                  <a:lnTo>
                    <a:pt x="29849" y="117489"/>
                  </a:lnTo>
                  <a:lnTo>
                    <a:pt x="61254" y="133628"/>
                  </a:lnTo>
                  <a:lnTo>
                    <a:pt x="83706" y="135720"/>
                  </a:lnTo>
                  <a:lnTo>
                    <a:pt x="116407" y="132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55210" y="863336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4" y="0"/>
                  </a:moveTo>
                  <a:lnTo>
                    <a:pt x="0" y="52051"/>
                  </a:lnTo>
                  <a:lnTo>
                    <a:pt x="1575" y="101990"/>
                  </a:lnTo>
                  <a:lnTo>
                    <a:pt x="6999" y="160786"/>
                  </a:lnTo>
                  <a:lnTo>
                    <a:pt x="9240" y="216291"/>
                  </a:lnTo>
                  <a:lnTo>
                    <a:pt x="16615" y="249785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47730" y="94756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0"/>
                  </a:lnTo>
                  <a:lnTo>
                    <a:pt x="88421" y="1170"/>
                  </a:lnTo>
                  <a:lnTo>
                    <a:pt x="2654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33590" y="1029108"/>
              <a:ext cx="182680" cy="134804"/>
            </a:xfrm>
            <a:custGeom>
              <a:avLst/>
              <a:gdLst/>
              <a:ahLst/>
              <a:cxnLst/>
              <a:rect l="0" t="0" r="0" b="0"/>
              <a:pathLst>
                <a:path w="182680" h="134804">
                  <a:moveTo>
                    <a:pt x="151093" y="65855"/>
                  </a:moveTo>
                  <a:lnTo>
                    <a:pt x="130850" y="21893"/>
                  </a:lnTo>
                  <a:lnTo>
                    <a:pt x="115190" y="8102"/>
                  </a:lnTo>
                  <a:lnTo>
                    <a:pt x="106101" y="2786"/>
                  </a:lnTo>
                  <a:lnTo>
                    <a:pt x="83524" y="0"/>
                  </a:lnTo>
                  <a:lnTo>
                    <a:pt x="59061" y="3831"/>
                  </a:lnTo>
                  <a:lnTo>
                    <a:pt x="36491" y="13333"/>
                  </a:lnTo>
                  <a:lnTo>
                    <a:pt x="21000" y="28474"/>
                  </a:lnTo>
                  <a:lnTo>
                    <a:pt x="1524" y="66790"/>
                  </a:lnTo>
                  <a:lnTo>
                    <a:pt x="0" y="87328"/>
                  </a:lnTo>
                  <a:lnTo>
                    <a:pt x="4392" y="106984"/>
                  </a:lnTo>
                  <a:lnTo>
                    <a:pt x="14143" y="123519"/>
                  </a:lnTo>
                  <a:lnTo>
                    <a:pt x="22359" y="128864"/>
                  </a:lnTo>
                  <a:lnTo>
                    <a:pt x="43965" y="134803"/>
                  </a:lnTo>
                  <a:lnTo>
                    <a:pt x="66046" y="131204"/>
                  </a:lnTo>
                  <a:lnTo>
                    <a:pt x="76848" y="126969"/>
                  </a:lnTo>
                  <a:lnTo>
                    <a:pt x="91969" y="112904"/>
                  </a:lnTo>
                  <a:lnTo>
                    <a:pt x="97639" y="104240"/>
                  </a:lnTo>
                  <a:lnTo>
                    <a:pt x="107909" y="66072"/>
                  </a:lnTo>
                  <a:lnTo>
                    <a:pt x="110606" y="68339"/>
                  </a:lnTo>
                  <a:lnTo>
                    <a:pt x="128928" y="100011"/>
                  </a:lnTo>
                  <a:lnTo>
                    <a:pt x="144752" y="113401"/>
                  </a:lnTo>
                  <a:lnTo>
                    <a:pt x="167152" y="124397"/>
                  </a:lnTo>
                  <a:lnTo>
                    <a:pt x="182679" y="12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47854" y="88439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9066" y="166681"/>
                  </a:lnTo>
                  <a:lnTo>
                    <a:pt x="17476" y="22707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42570" y="979150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35368" y="0"/>
                  </a:lnTo>
                  <a:lnTo>
                    <a:pt x="80421" y="0"/>
                  </a:lnTo>
                  <a:lnTo>
                    <a:pt x="219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21637" y="937036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4558"/>
                  </a:lnTo>
                  <a:lnTo>
                    <a:pt x="0" y="22208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84766" y="103179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88864" y="9879"/>
                  </a:lnTo>
                  <a:lnTo>
                    <a:pt x="170897" y="4391"/>
                  </a:lnTo>
                  <a:lnTo>
                    <a:pt x="148484" y="3121"/>
                  </a:lnTo>
                  <a:lnTo>
                    <a:pt x="89310" y="9322"/>
                  </a:lnTo>
                  <a:lnTo>
                    <a:pt x="32255" y="20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84808" y="863336"/>
              <a:ext cx="315856" cy="322152"/>
            </a:xfrm>
            <a:custGeom>
              <a:avLst/>
              <a:gdLst/>
              <a:ahLst/>
              <a:cxnLst/>
              <a:rect l="0" t="0" r="0" b="0"/>
              <a:pathLst>
                <a:path w="315856" h="322152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9128" y="171351"/>
                  </a:lnTo>
                  <a:lnTo>
                    <a:pt x="36880" y="233932"/>
                  </a:lnTo>
                  <a:lnTo>
                    <a:pt x="39788" y="256048"/>
                  </a:lnTo>
                  <a:lnTo>
                    <a:pt x="40563" y="253757"/>
                  </a:lnTo>
                  <a:lnTo>
                    <a:pt x="47397" y="219231"/>
                  </a:lnTo>
                  <a:lnTo>
                    <a:pt x="62267" y="194549"/>
                  </a:lnTo>
                  <a:lnTo>
                    <a:pt x="70757" y="190531"/>
                  </a:lnTo>
                  <a:lnTo>
                    <a:pt x="92669" y="189186"/>
                  </a:lnTo>
                  <a:lnTo>
                    <a:pt x="111766" y="195607"/>
                  </a:lnTo>
                  <a:lnTo>
                    <a:pt x="120134" y="200595"/>
                  </a:lnTo>
                  <a:lnTo>
                    <a:pt x="132552" y="218615"/>
                  </a:lnTo>
                  <a:lnTo>
                    <a:pt x="150055" y="262722"/>
                  </a:lnTo>
                  <a:lnTo>
                    <a:pt x="155019" y="267565"/>
                  </a:lnTo>
                  <a:lnTo>
                    <a:pt x="160668" y="268454"/>
                  </a:lnTo>
                  <a:lnTo>
                    <a:pt x="166773" y="266707"/>
                  </a:lnTo>
                  <a:lnTo>
                    <a:pt x="179796" y="255407"/>
                  </a:lnTo>
                  <a:lnTo>
                    <a:pt x="194553" y="241026"/>
                  </a:lnTo>
                  <a:lnTo>
                    <a:pt x="253126" y="207361"/>
                  </a:lnTo>
                  <a:lnTo>
                    <a:pt x="291766" y="187146"/>
                  </a:lnTo>
                  <a:lnTo>
                    <a:pt x="299796" y="180916"/>
                  </a:lnTo>
                  <a:lnTo>
                    <a:pt x="303979" y="173254"/>
                  </a:lnTo>
                  <a:lnTo>
                    <a:pt x="305507" y="155380"/>
                  </a:lnTo>
                  <a:lnTo>
                    <a:pt x="300768" y="148041"/>
                  </a:lnTo>
                  <a:lnTo>
                    <a:pt x="283023" y="136766"/>
                  </a:lnTo>
                  <a:lnTo>
                    <a:pt x="259539" y="134095"/>
                  </a:lnTo>
                  <a:lnTo>
                    <a:pt x="246725" y="135020"/>
                  </a:lnTo>
                  <a:lnTo>
                    <a:pt x="226249" y="145407"/>
                  </a:lnTo>
                  <a:lnTo>
                    <a:pt x="194040" y="180671"/>
                  </a:lnTo>
                  <a:lnTo>
                    <a:pt x="177856" y="211070"/>
                  </a:lnTo>
                  <a:lnTo>
                    <a:pt x="171241" y="253482"/>
                  </a:lnTo>
                  <a:lnTo>
                    <a:pt x="175933" y="276825"/>
                  </a:lnTo>
                  <a:lnTo>
                    <a:pt x="186987" y="294999"/>
                  </a:lnTo>
                  <a:lnTo>
                    <a:pt x="203598" y="310875"/>
                  </a:lnTo>
                  <a:lnTo>
                    <a:pt x="225799" y="319491"/>
                  </a:lnTo>
                  <a:lnTo>
                    <a:pt x="251263" y="322151"/>
                  </a:lnTo>
                  <a:lnTo>
                    <a:pt x="296380" y="317445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534326" y="863336"/>
            <a:ext cx="1497497" cy="452727"/>
            <a:chOff x="3534326" y="863336"/>
            <a:chExt cx="1497497" cy="452727"/>
          </a:xfrm>
        </p:grpSpPr>
        <p:sp>
          <p:nvSpPr>
            <p:cNvPr id="84" name="Freeform 83"/>
            <p:cNvSpPr/>
            <p:nvPr/>
          </p:nvSpPr>
          <p:spPr>
            <a:xfrm>
              <a:off x="3534326" y="982077"/>
              <a:ext cx="177887" cy="191152"/>
            </a:xfrm>
            <a:custGeom>
              <a:avLst/>
              <a:gdLst/>
              <a:ahLst/>
              <a:cxnLst/>
              <a:rect l="0" t="0" r="0" b="0"/>
              <a:pathLst>
                <a:path w="177887" h="191152">
                  <a:moveTo>
                    <a:pt x="119062" y="18130"/>
                  </a:moveTo>
                  <a:lnTo>
                    <a:pt x="102295" y="6951"/>
                  </a:lnTo>
                  <a:lnTo>
                    <a:pt x="69511" y="0"/>
                  </a:lnTo>
                  <a:lnTo>
                    <a:pt x="49856" y="4613"/>
                  </a:lnTo>
                  <a:lnTo>
                    <a:pt x="33322" y="15632"/>
                  </a:lnTo>
                  <a:lnTo>
                    <a:pt x="18174" y="32227"/>
                  </a:lnTo>
                  <a:lnTo>
                    <a:pt x="2082" y="66890"/>
                  </a:lnTo>
                  <a:lnTo>
                    <a:pt x="0" y="93224"/>
                  </a:lnTo>
                  <a:lnTo>
                    <a:pt x="8196" y="142667"/>
                  </a:lnTo>
                  <a:lnTo>
                    <a:pt x="23302" y="175523"/>
                  </a:lnTo>
                  <a:lnTo>
                    <a:pt x="31826" y="182720"/>
                  </a:lnTo>
                  <a:lnTo>
                    <a:pt x="53774" y="190717"/>
                  </a:lnTo>
                  <a:lnTo>
                    <a:pt x="76007" y="191151"/>
                  </a:lnTo>
                  <a:lnTo>
                    <a:pt x="97587" y="186275"/>
                  </a:lnTo>
                  <a:lnTo>
                    <a:pt x="128297" y="170376"/>
                  </a:lnTo>
                  <a:lnTo>
                    <a:pt x="145004" y="157545"/>
                  </a:lnTo>
                  <a:lnTo>
                    <a:pt x="167563" y="125988"/>
                  </a:lnTo>
                  <a:lnTo>
                    <a:pt x="177886" y="87003"/>
                  </a:lnTo>
                  <a:lnTo>
                    <a:pt x="174062" y="62778"/>
                  </a:lnTo>
                  <a:lnTo>
                    <a:pt x="158755" y="32529"/>
                  </a:lnTo>
                  <a:lnTo>
                    <a:pt x="147232" y="18680"/>
                  </a:lnTo>
                  <a:lnTo>
                    <a:pt x="129591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48145" y="1000207"/>
              <a:ext cx="115814" cy="140489"/>
            </a:xfrm>
            <a:custGeom>
              <a:avLst/>
              <a:gdLst/>
              <a:ahLst/>
              <a:cxnLst/>
              <a:rect l="0" t="0" r="0" b="0"/>
              <a:pathLst>
                <a:path w="115814" h="140489">
                  <a:moveTo>
                    <a:pt x="0" y="31585"/>
                  </a:moveTo>
                  <a:lnTo>
                    <a:pt x="25194" y="85460"/>
                  </a:lnTo>
                  <a:lnTo>
                    <a:pt x="52606" y="140488"/>
                  </a:lnTo>
                  <a:lnTo>
                    <a:pt x="32779" y="112130"/>
                  </a:lnTo>
                  <a:lnTo>
                    <a:pt x="18941" y="83137"/>
                  </a:lnTo>
                  <a:lnTo>
                    <a:pt x="17387" y="62686"/>
                  </a:lnTo>
                  <a:lnTo>
                    <a:pt x="21765" y="41898"/>
                  </a:lnTo>
                  <a:lnTo>
                    <a:pt x="31510" y="20961"/>
                  </a:lnTo>
                  <a:lnTo>
                    <a:pt x="39724" y="13974"/>
                  </a:lnTo>
                  <a:lnTo>
                    <a:pt x="61329" y="621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37658" y="106337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16601" y="9265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00829" y="1042033"/>
              <a:ext cx="154363" cy="263501"/>
            </a:xfrm>
            <a:custGeom>
              <a:avLst/>
              <a:gdLst/>
              <a:ahLst/>
              <a:cxnLst/>
              <a:rect l="0" t="0" r="0" b="0"/>
              <a:pathLst>
                <a:path w="154363" h="263501">
                  <a:moveTo>
                    <a:pt x="73699" y="84516"/>
                  </a:moveTo>
                  <a:lnTo>
                    <a:pt x="90467" y="78927"/>
                  </a:lnTo>
                  <a:lnTo>
                    <a:pt x="101819" y="66824"/>
                  </a:lnTo>
                  <a:lnTo>
                    <a:pt x="106483" y="58683"/>
                  </a:lnTo>
                  <a:lnTo>
                    <a:pt x="107253" y="49747"/>
                  </a:lnTo>
                  <a:lnTo>
                    <a:pt x="101870" y="30458"/>
                  </a:lnTo>
                  <a:lnTo>
                    <a:pt x="88559" y="13307"/>
                  </a:lnTo>
                  <a:lnTo>
                    <a:pt x="80096" y="5458"/>
                  </a:lnTo>
                  <a:lnTo>
                    <a:pt x="70945" y="1395"/>
                  </a:lnTo>
                  <a:lnTo>
                    <a:pt x="51418" y="0"/>
                  </a:lnTo>
                  <a:lnTo>
                    <a:pt x="34161" y="6399"/>
                  </a:lnTo>
                  <a:lnTo>
                    <a:pt x="26283" y="11381"/>
                  </a:lnTo>
                  <a:lnTo>
                    <a:pt x="21032" y="19382"/>
                  </a:lnTo>
                  <a:lnTo>
                    <a:pt x="15197" y="40749"/>
                  </a:lnTo>
                  <a:lnTo>
                    <a:pt x="17501" y="73498"/>
                  </a:lnTo>
                  <a:lnTo>
                    <a:pt x="25715" y="91707"/>
                  </a:lnTo>
                  <a:lnTo>
                    <a:pt x="31181" y="99838"/>
                  </a:lnTo>
                  <a:lnTo>
                    <a:pt x="39505" y="105259"/>
                  </a:lnTo>
                  <a:lnTo>
                    <a:pt x="61231" y="111283"/>
                  </a:lnTo>
                  <a:lnTo>
                    <a:pt x="71236" y="110549"/>
                  </a:lnTo>
                  <a:lnTo>
                    <a:pt x="88592" y="103495"/>
                  </a:lnTo>
                  <a:lnTo>
                    <a:pt x="100985" y="89442"/>
                  </a:lnTo>
                  <a:lnTo>
                    <a:pt x="105928" y="80781"/>
                  </a:lnTo>
                  <a:lnTo>
                    <a:pt x="110393" y="79686"/>
                  </a:lnTo>
                  <a:lnTo>
                    <a:pt x="114539" y="83636"/>
                  </a:lnTo>
                  <a:lnTo>
                    <a:pt x="139878" y="146339"/>
                  </a:lnTo>
                  <a:lnTo>
                    <a:pt x="149905" y="169314"/>
                  </a:lnTo>
                  <a:lnTo>
                    <a:pt x="154362" y="195124"/>
                  </a:lnTo>
                  <a:lnTo>
                    <a:pt x="146984" y="219073"/>
                  </a:lnTo>
                  <a:lnTo>
                    <a:pt x="140103" y="230372"/>
                  </a:lnTo>
                  <a:lnTo>
                    <a:pt x="119980" y="246047"/>
                  </a:lnTo>
                  <a:lnTo>
                    <a:pt x="94268" y="255743"/>
                  </a:lnTo>
                  <a:lnTo>
                    <a:pt x="36342" y="261968"/>
                  </a:lnTo>
                  <a:lnTo>
                    <a:pt x="0" y="263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69285" y="108443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69285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32455" y="1076028"/>
              <a:ext cx="105287" cy="103164"/>
            </a:xfrm>
            <a:custGeom>
              <a:avLst/>
              <a:gdLst/>
              <a:ahLst/>
              <a:cxnLst/>
              <a:rect l="0" t="0" r="0" b="0"/>
              <a:pathLst>
                <a:path w="105287" h="103164">
                  <a:moveTo>
                    <a:pt x="0" y="8407"/>
                  </a:moveTo>
                  <a:lnTo>
                    <a:pt x="3120" y="51098"/>
                  </a:lnTo>
                  <a:lnTo>
                    <a:pt x="6066" y="63646"/>
                  </a:lnTo>
                  <a:lnTo>
                    <a:pt x="3476" y="53624"/>
                  </a:lnTo>
                  <a:lnTo>
                    <a:pt x="6620" y="27264"/>
                  </a:lnTo>
                  <a:lnTo>
                    <a:pt x="20549" y="2816"/>
                  </a:lnTo>
                  <a:lnTo>
                    <a:pt x="27738" y="0"/>
                  </a:lnTo>
                  <a:lnTo>
                    <a:pt x="36039" y="463"/>
                  </a:lnTo>
                  <a:lnTo>
                    <a:pt x="53453" y="7216"/>
                  </a:lnTo>
                  <a:lnTo>
                    <a:pt x="90892" y="37250"/>
                  </a:lnTo>
                  <a:lnTo>
                    <a:pt x="98888" y="57101"/>
                  </a:lnTo>
                  <a:lnTo>
                    <a:pt x="105286" y="103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59980" y="863336"/>
              <a:ext cx="114674" cy="389556"/>
            </a:xfrm>
            <a:custGeom>
              <a:avLst/>
              <a:gdLst/>
              <a:ahLst/>
              <a:cxnLst/>
              <a:rect l="0" t="0" r="0" b="0"/>
              <a:pathLst>
                <a:path w="114674" h="389556">
                  <a:moveTo>
                    <a:pt x="114673" y="0"/>
                  </a:moveTo>
                  <a:lnTo>
                    <a:pt x="90626" y="17981"/>
                  </a:lnTo>
                  <a:lnTo>
                    <a:pt x="49208" y="67118"/>
                  </a:lnTo>
                  <a:lnTo>
                    <a:pt x="16605" y="126689"/>
                  </a:lnTo>
                  <a:lnTo>
                    <a:pt x="4637" y="159200"/>
                  </a:lnTo>
                  <a:lnTo>
                    <a:pt x="0" y="211515"/>
                  </a:lnTo>
                  <a:lnTo>
                    <a:pt x="2317" y="249845"/>
                  </a:lnTo>
                  <a:lnTo>
                    <a:pt x="18032" y="304953"/>
                  </a:lnTo>
                  <a:lnTo>
                    <a:pt x="41987" y="344247"/>
                  </a:lnTo>
                  <a:lnTo>
                    <a:pt x="56632" y="358890"/>
                  </a:lnTo>
                  <a:lnTo>
                    <a:pt x="10414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49598" y="937036"/>
              <a:ext cx="211817" cy="248621"/>
            </a:xfrm>
            <a:custGeom>
              <a:avLst/>
              <a:gdLst/>
              <a:ahLst/>
              <a:cxnLst/>
              <a:rect l="0" t="0" r="0" b="0"/>
              <a:pathLst>
                <a:path w="211817" h="248621">
                  <a:moveTo>
                    <a:pt x="119811" y="21057"/>
                  </a:moveTo>
                  <a:lnTo>
                    <a:pt x="67106" y="40185"/>
                  </a:lnTo>
                  <a:lnTo>
                    <a:pt x="29018" y="70860"/>
                  </a:lnTo>
                  <a:lnTo>
                    <a:pt x="13231" y="97035"/>
                  </a:lnTo>
                  <a:lnTo>
                    <a:pt x="1144" y="127017"/>
                  </a:lnTo>
                  <a:lnTo>
                    <a:pt x="0" y="147699"/>
                  </a:lnTo>
                  <a:lnTo>
                    <a:pt x="8797" y="189572"/>
                  </a:lnTo>
                  <a:lnTo>
                    <a:pt x="24007" y="215527"/>
                  </a:lnTo>
                  <a:lnTo>
                    <a:pt x="43332" y="238035"/>
                  </a:lnTo>
                  <a:lnTo>
                    <a:pt x="63204" y="246173"/>
                  </a:lnTo>
                  <a:lnTo>
                    <a:pt x="86463" y="248620"/>
                  </a:lnTo>
                  <a:lnTo>
                    <a:pt x="140636" y="237648"/>
                  </a:lnTo>
                  <a:lnTo>
                    <a:pt x="166795" y="222233"/>
                  </a:lnTo>
                  <a:lnTo>
                    <a:pt x="189364" y="202847"/>
                  </a:lnTo>
                  <a:lnTo>
                    <a:pt x="205280" y="176696"/>
                  </a:lnTo>
                  <a:lnTo>
                    <a:pt x="211816" y="141132"/>
                  </a:lnTo>
                  <a:lnTo>
                    <a:pt x="205618" y="95598"/>
                  </a:lnTo>
                  <a:lnTo>
                    <a:pt x="190010" y="52809"/>
                  </a:lnTo>
                  <a:lnTo>
                    <a:pt x="184158" y="42225"/>
                  </a:lnTo>
                  <a:lnTo>
                    <a:pt x="168297" y="27345"/>
                  </a:lnTo>
                  <a:lnTo>
                    <a:pt x="1303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27336" y="894922"/>
              <a:ext cx="104487" cy="421141"/>
            </a:xfrm>
            <a:custGeom>
              <a:avLst/>
              <a:gdLst/>
              <a:ahLst/>
              <a:cxnLst/>
              <a:rect l="0" t="0" r="0" b="0"/>
              <a:pathLst>
                <a:path w="104487" h="421141">
                  <a:moveTo>
                    <a:pt x="0" y="0"/>
                  </a:moveTo>
                  <a:lnTo>
                    <a:pt x="59594" y="59593"/>
                  </a:lnTo>
                  <a:lnTo>
                    <a:pt x="86555" y="104535"/>
                  </a:lnTo>
                  <a:lnTo>
                    <a:pt x="101239" y="158472"/>
                  </a:lnTo>
                  <a:lnTo>
                    <a:pt x="104486" y="214187"/>
                  </a:lnTo>
                  <a:lnTo>
                    <a:pt x="96722" y="276318"/>
                  </a:lnTo>
                  <a:lnTo>
                    <a:pt x="80516" y="335865"/>
                  </a:lnTo>
                  <a:lnTo>
                    <a:pt x="64541" y="368187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6951704" y="3003333"/>
            <a:ext cx="153816" cy="191271"/>
          </a:xfrm>
          <a:custGeom>
            <a:avLst/>
            <a:gdLst/>
            <a:ahLst/>
            <a:cxnLst/>
            <a:rect l="0" t="0" r="0" b="0"/>
            <a:pathLst>
              <a:path w="153816" h="191271">
                <a:moveTo>
                  <a:pt x="42114" y="27492"/>
                </a:moveTo>
                <a:lnTo>
                  <a:pt x="26473" y="45473"/>
                </a:lnTo>
                <a:lnTo>
                  <a:pt x="18394" y="62390"/>
                </a:lnTo>
                <a:lnTo>
                  <a:pt x="12860" y="97233"/>
                </a:lnTo>
                <a:lnTo>
                  <a:pt x="17803" y="117370"/>
                </a:lnTo>
                <a:lnTo>
                  <a:pt x="60087" y="180161"/>
                </a:lnTo>
                <a:lnTo>
                  <a:pt x="80128" y="188931"/>
                </a:lnTo>
                <a:lnTo>
                  <a:pt x="92023" y="191270"/>
                </a:lnTo>
                <a:lnTo>
                  <a:pt x="102293" y="190490"/>
                </a:lnTo>
                <a:lnTo>
                  <a:pt x="119943" y="183384"/>
                </a:lnTo>
                <a:lnTo>
                  <a:pt x="143033" y="166229"/>
                </a:lnTo>
                <a:lnTo>
                  <a:pt x="151307" y="146865"/>
                </a:lnTo>
                <a:lnTo>
                  <a:pt x="153815" y="122660"/>
                </a:lnTo>
                <a:lnTo>
                  <a:pt x="142886" y="60749"/>
                </a:lnTo>
                <a:lnTo>
                  <a:pt x="127474" y="33576"/>
                </a:lnTo>
                <a:lnTo>
                  <a:pt x="102501" y="10708"/>
                </a:lnTo>
                <a:lnTo>
                  <a:pt x="79871" y="2485"/>
                </a:lnTo>
                <a:lnTo>
                  <a:pt x="55386" y="0"/>
                </a:lnTo>
                <a:lnTo>
                  <a:pt x="32804" y="2795"/>
                </a:lnTo>
                <a:lnTo>
                  <a:pt x="17309" y="11056"/>
                </a:lnTo>
                <a:lnTo>
                  <a:pt x="0" y="274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6996361" y="1276812"/>
            <a:ext cx="152489" cy="375707"/>
          </a:xfrm>
          <a:custGeom>
            <a:avLst/>
            <a:gdLst/>
            <a:ahLst/>
            <a:cxnLst/>
            <a:rect l="0" t="0" r="0" b="0"/>
            <a:pathLst>
              <a:path w="152489" h="375707">
                <a:moveTo>
                  <a:pt x="15618" y="91892"/>
                </a:moveTo>
                <a:lnTo>
                  <a:pt x="0" y="45036"/>
                </a:lnTo>
                <a:lnTo>
                  <a:pt x="9778" y="74370"/>
                </a:lnTo>
                <a:lnTo>
                  <a:pt x="15234" y="81381"/>
                </a:lnTo>
                <a:lnTo>
                  <a:pt x="39681" y="96837"/>
                </a:lnTo>
                <a:lnTo>
                  <a:pt x="59068" y="105008"/>
                </a:lnTo>
                <a:lnTo>
                  <a:pt x="67981" y="105315"/>
                </a:lnTo>
                <a:lnTo>
                  <a:pt x="84124" y="99418"/>
                </a:lnTo>
                <a:lnTo>
                  <a:pt x="106366" y="77354"/>
                </a:lnTo>
                <a:lnTo>
                  <a:pt x="114442" y="55405"/>
                </a:lnTo>
                <a:lnTo>
                  <a:pt x="120053" y="0"/>
                </a:lnTo>
                <a:lnTo>
                  <a:pt x="129234" y="51816"/>
                </a:lnTo>
                <a:lnTo>
                  <a:pt x="142220" y="103516"/>
                </a:lnTo>
                <a:lnTo>
                  <a:pt x="150460" y="164378"/>
                </a:lnTo>
                <a:lnTo>
                  <a:pt x="152087" y="224320"/>
                </a:lnTo>
                <a:lnTo>
                  <a:pt x="152408" y="281221"/>
                </a:lnTo>
                <a:lnTo>
                  <a:pt x="152473" y="337521"/>
                </a:lnTo>
                <a:lnTo>
                  <a:pt x="146242" y="359378"/>
                </a:lnTo>
                <a:lnTo>
                  <a:pt x="141305" y="368482"/>
                </a:lnTo>
                <a:lnTo>
                  <a:pt x="134504" y="373382"/>
                </a:lnTo>
                <a:lnTo>
                  <a:pt x="126461" y="375478"/>
                </a:lnTo>
                <a:lnTo>
                  <a:pt x="117589" y="375706"/>
                </a:lnTo>
                <a:lnTo>
                  <a:pt x="110505" y="372348"/>
                </a:lnTo>
                <a:lnTo>
                  <a:pt x="99514" y="359259"/>
                </a:lnTo>
                <a:lnTo>
                  <a:pt x="76861" y="313855"/>
                </a:lnTo>
                <a:lnTo>
                  <a:pt x="71979" y="273602"/>
                </a:lnTo>
                <a:lnTo>
                  <a:pt x="80217" y="218079"/>
                </a:lnTo>
                <a:lnTo>
                  <a:pt x="98698" y="162052"/>
                </a:lnTo>
                <a:lnTo>
                  <a:pt x="131742" y="114794"/>
                </a:lnTo>
                <a:lnTo>
                  <a:pt x="152488" y="918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136870" y="1568746"/>
            <a:ext cx="1558219" cy="389555"/>
            <a:chOff x="136870" y="1568746"/>
            <a:chExt cx="1558219" cy="389555"/>
          </a:xfrm>
        </p:grpSpPr>
        <p:sp>
          <p:nvSpPr>
            <p:cNvPr id="98" name="Freeform 97"/>
            <p:cNvSpPr/>
            <p:nvPr/>
          </p:nvSpPr>
          <p:spPr>
            <a:xfrm>
              <a:off x="157927" y="1568746"/>
              <a:ext cx="273742" cy="305327"/>
            </a:xfrm>
            <a:custGeom>
              <a:avLst/>
              <a:gdLst/>
              <a:ahLst/>
              <a:cxnLst/>
              <a:rect l="0" t="0" r="0" b="0"/>
              <a:pathLst>
                <a:path w="273742" h="305327">
                  <a:moveTo>
                    <a:pt x="273741" y="0"/>
                  </a:moveTo>
                  <a:lnTo>
                    <a:pt x="218654" y="49498"/>
                  </a:lnTo>
                  <a:lnTo>
                    <a:pt x="163302" y="105933"/>
                  </a:lnTo>
                  <a:lnTo>
                    <a:pt x="113897" y="159447"/>
                  </a:lnTo>
                  <a:lnTo>
                    <a:pt x="74371" y="215984"/>
                  </a:lnTo>
                  <a:lnTo>
                    <a:pt x="24606" y="27899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0041" y="1579274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35917" y="53875"/>
                  </a:lnTo>
                  <a:lnTo>
                    <a:pt x="70298" y="111036"/>
                  </a:lnTo>
                  <a:lnTo>
                    <a:pt x="121378" y="169500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5367" y="168455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4668" y="1657016"/>
              <a:ext cx="231840" cy="178844"/>
            </a:xfrm>
            <a:custGeom>
              <a:avLst/>
              <a:gdLst/>
              <a:ahLst/>
              <a:cxnLst/>
              <a:rect l="0" t="0" r="0" b="0"/>
              <a:pathLst>
                <a:path w="231840" h="178844">
                  <a:moveTo>
                    <a:pt x="179197" y="80186"/>
                  </a:moveTo>
                  <a:lnTo>
                    <a:pt x="179197" y="57829"/>
                  </a:lnTo>
                  <a:lnTo>
                    <a:pt x="172958" y="40614"/>
                  </a:lnTo>
                  <a:lnTo>
                    <a:pt x="161216" y="25163"/>
                  </a:lnTo>
                  <a:lnTo>
                    <a:pt x="144299" y="10498"/>
                  </a:lnTo>
                  <a:lnTo>
                    <a:pt x="121963" y="2420"/>
                  </a:lnTo>
                  <a:lnTo>
                    <a:pt x="97607" y="0"/>
                  </a:lnTo>
                  <a:lnTo>
                    <a:pt x="75085" y="2823"/>
                  </a:lnTo>
                  <a:lnTo>
                    <a:pt x="56496" y="11097"/>
                  </a:lnTo>
                  <a:lnTo>
                    <a:pt x="40435" y="23743"/>
                  </a:lnTo>
                  <a:lnTo>
                    <a:pt x="3935" y="64954"/>
                  </a:lnTo>
                  <a:lnTo>
                    <a:pt x="354" y="73541"/>
                  </a:lnTo>
                  <a:lnTo>
                    <a:pt x="0" y="128400"/>
                  </a:lnTo>
                  <a:lnTo>
                    <a:pt x="11328" y="163102"/>
                  </a:lnTo>
                  <a:lnTo>
                    <a:pt x="19321" y="170558"/>
                  </a:lnTo>
                  <a:lnTo>
                    <a:pt x="40681" y="178843"/>
                  </a:lnTo>
                  <a:lnTo>
                    <a:pt x="62652" y="176286"/>
                  </a:lnTo>
                  <a:lnTo>
                    <a:pt x="82945" y="167350"/>
                  </a:lnTo>
                  <a:lnTo>
                    <a:pt x="99764" y="155580"/>
                  </a:lnTo>
                  <a:lnTo>
                    <a:pt x="108798" y="133191"/>
                  </a:lnTo>
                  <a:lnTo>
                    <a:pt x="120187" y="82337"/>
                  </a:lnTo>
                  <a:lnTo>
                    <a:pt x="122310" y="79280"/>
                  </a:lnTo>
                  <a:lnTo>
                    <a:pt x="123725" y="81922"/>
                  </a:lnTo>
                  <a:lnTo>
                    <a:pt x="124668" y="88362"/>
                  </a:lnTo>
                  <a:lnTo>
                    <a:pt x="131955" y="101757"/>
                  </a:lnTo>
                  <a:lnTo>
                    <a:pt x="163530" y="142471"/>
                  </a:lnTo>
                  <a:lnTo>
                    <a:pt x="201319" y="162852"/>
                  </a:lnTo>
                  <a:lnTo>
                    <a:pt x="231839" y="174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79150" y="1705616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0"/>
                  </a:moveTo>
                  <a:lnTo>
                    <a:pt x="45258" y="59593"/>
                  </a:lnTo>
                  <a:lnTo>
                    <a:pt x="12542" y="11642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37036" y="1684559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5589" y="22357"/>
                  </a:lnTo>
                  <a:lnTo>
                    <a:pt x="48468" y="84342"/>
                  </a:lnTo>
                  <a:lnTo>
                    <a:pt x="107780" y="147212"/>
                  </a:lnTo>
                  <a:lnTo>
                    <a:pt x="128381" y="168531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42017" y="1747730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3975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147606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53799" y="1713200"/>
              <a:ext cx="134330" cy="185761"/>
            </a:xfrm>
            <a:custGeom>
              <a:avLst/>
              <a:gdLst/>
              <a:ahLst/>
              <a:cxnLst/>
              <a:rect l="0" t="0" r="0" b="0"/>
              <a:pathLst>
                <a:path w="134330" h="185761">
                  <a:moveTo>
                    <a:pt x="104377" y="24002"/>
                  </a:moveTo>
                  <a:lnTo>
                    <a:pt x="93198" y="12823"/>
                  </a:lnTo>
                  <a:lnTo>
                    <a:pt x="63890" y="283"/>
                  </a:lnTo>
                  <a:lnTo>
                    <a:pt x="53989" y="0"/>
                  </a:lnTo>
                  <a:lnTo>
                    <a:pt x="36749" y="5925"/>
                  </a:lnTo>
                  <a:lnTo>
                    <a:pt x="8300" y="22415"/>
                  </a:lnTo>
                  <a:lnTo>
                    <a:pt x="2891" y="31133"/>
                  </a:lnTo>
                  <a:lnTo>
                    <a:pt x="0" y="53297"/>
                  </a:lnTo>
                  <a:lnTo>
                    <a:pt x="3207" y="62249"/>
                  </a:lnTo>
                  <a:lnTo>
                    <a:pt x="16129" y="75316"/>
                  </a:lnTo>
                  <a:lnTo>
                    <a:pt x="36689" y="81903"/>
                  </a:lnTo>
                  <a:lnTo>
                    <a:pt x="82428" y="91721"/>
                  </a:lnTo>
                  <a:lnTo>
                    <a:pt x="109052" y="107108"/>
                  </a:lnTo>
                  <a:lnTo>
                    <a:pt x="131758" y="126484"/>
                  </a:lnTo>
                  <a:lnTo>
                    <a:pt x="134329" y="134437"/>
                  </a:lnTo>
                  <a:lnTo>
                    <a:pt x="130947" y="152633"/>
                  </a:lnTo>
                  <a:lnTo>
                    <a:pt x="125600" y="160059"/>
                  </a:lnTo>
                  <a:lnTo>
                    <a:pt x="110300" y="171429"/>
                  </a:lnTo>
                  <a:lnTo>
                    <a:pt x="81955" y="184407"/>
                  </a:lnTo>
                  <a:lnTo>
                    <a:pt x="61656" y="185760"/>
                  </a:lnTo>
                  <a:lnTo>
                    <a:pt x="30677" y="181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6870" y="1927031"/>
              <a:ext cx="1263421" cy="31270"/>
            </a:xfrm>
            <a:custGeom>
              <a:avLst/>
              <a:gdLst/>
              <a:ahLst/>
              <a:cxnLst/>
              <a:rect l="0" t="0" r="0" b="0"/>
              <a:pathLst>
                <a:path w="1263421" h="31270">
                  <a:moveTo>
                    <a:pt x="1263420" y="31269"/>
                  </a:moveTo>
                  <a:lnTo>
                    <a:pt x="1204803" y="31269"/>
                  </a:lnTo>
                  <a:lnTo>
                    <a:pt x="1150629" y="30099"/>
                  </a:lnTo>
                  <a:lnTo>
                    <a:pt x="1094868" y="22936"/>
                  </a:lnTo>
                  <a:lnTo>
                    <a:pt x="1033204" y="21174"/>
                  </a:lnTo>
                  <a:lnTo>
                    <a:pt x="977999" y="13591"/>
                  </a:lnTo>
                  <a:lnTo>
                    <a:pt x="923047" y="11213"/>
                  </a:lnTo>
                  <a:lnTo>
                    <a:pt x="862312" y="10509"/>
                  </a:lnTo>
                  <a:lnTo>
                    <a:pt x="799862" y="10300"/>
                  </a:lnTo>
                  <a:lnTo>
                    <a:pt x="740414" y="9068"/>
                  </a:lnTo>
                  <a:lnTo>
                    <a:pt x="677749" y="1884"/>
                  </a:lnTo>
                  <a:lnTo>
                    <a:pt x="625464" y="3455"/>
                  </a:lnTo>
                  <a:lnTo>
                    <a:pt x="583456" y="5090"/>
                  </a:lnTo>
                  <a:lnTo>
                    <a:pt x="521053" y="752"/>
                  </a:lnTo>
                  <a:lnTo>
                    <a:pt x="472840" y="0"/>
                  </a:lnTo>
                  <a:lnTo>
                    <a:pt x="417741" y="5367"/>
                  </a:lnTo>
                  <a:lnTo>
                    <a:pt x="362551" y="8776"/>
                  </a:lnTo>
                  <a:lnTo>
                    <a:pt x="309154" y="9787"/>
                  </a:lnTo>
                  <a:lnTo>
                    <a:pt x="256288" y="10086"/>
                  </a:lnTo>
                  <a:lnTo>
                    <a:pt x="194427" y="10187"/>
                  </a:lnTo>
                  <a:lnTo>
                    <a:pt x="137148" y="10207"/>
                  </a:lnTo>
                  <a:lnTo>
                    <a:pt x="80773" y="10211"/>
                  </a:lnTo>
                  <a:lnTo>
                    <a:pt x="19894" y="10212"/>
                  </a:lnTo>
                  <a:lnTo>
                    <a:pt x="0" y="10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00331" y="177931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095792" y="3158549"/>
            <a:ext cx="168457" cy="178985"/>
            <a:chOff x="5095792" y="3158549"/>
            <a:chExt cx="168457" cy="178985"/>
          </a:xfrm>
        </p:grpSpPr>
        <p:sp>
          <p:nvSpPr>
            <p:cNvPr id="110" name="Freeform 109"/>
            <p:cNvSpPr/>
            <p:nvPr/>
          </p:nvSpPr>
          <p:spPr>
            <a:xfrm>
              <a:off x="5095792" y="3179432"/>
              <a:ext cx="168457" cy="115988"/>
            </a:xfrm>
            <a:custGeom>
              <a:avLst/>
              <a:gdLst/>
              <a:ahLst/>
              <a:cxnLst/>
              <a:rect l="0" t="0" r="0" b="0"/>
              <a:pathLst>
                <a:path w="168457" h="115988">
                  <a:moveTo>
                    <a:pt x="0" y="115987"/>
                  </a:moveTo>
                  <a:lnTo>
                    <a:pt x="3120" y="73296"/>
                  </a:lnTo>
                  <a:lnTo>
                    <a:pt x="19129" y="22325"/>
                  </a:lnTo>
                  <a:lnTo>
                    <a:pt x="30339" y="5729"/>
                  </a:lnTo>
                  <a:lnTo>
                    <a:pt x="38943" y="1538"/>
                  </a:lnTo>
                  <a:lnTo>
                    <a:pt x="60982" y="0"/>
                  </a:lnTo>
                  <a:lnTo>
                    <a:pt x="71071" y="3568"/>
                  </a:lnTo>
                  <a:lnTo>
                    <a:pt x="88519" y="16890"/>
                  </a:lnTo>
                  <a:lnTo>
                    <a:pt x="130668" y="76359"/>
                  </a:lnTo>
                  <a:lnTo>
                    <a:pt x="168456" y="115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180021" y="3158549"/>
              <a:ext cx="73700" cy="178985"/>
            </a:xfrm>
            <a:custGeom>
              <a:avLst/>
              <a:gdLst/>
              <a:ahLst/>
              <a:cxnLst/>
              <a:rect l="0" t="0" r="0" b="0"/>
              <a:pathLst>
                <a:path w="73700" h="178985">
                  <a:moveTo>
                    <a:pt x="73699" y="0"/>
                  </a:moveTo>
                  <a:lnTo>
                    <a:pt x="49980" y="43963"/>
                  </a:lnTo>
                  <a:lnTo>
                    <a:pt x="31696" y="103333"/>
                  </a:lnTo>
                  <a:lnTo>
                    <a:pt x="10538" y="1620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883227" y="1526632"/>
            <a:ext cx="2277744" cy="389555"/>
            <a:chOff x="1883227" y="1526632"/>
            <a:chExt cx="2277744" cy="389555"/>
          </a:xfrm>
        </p:grpSpPr>
        <p:sp>
          <p:nvSpPr>
            <p:cNvPr id="113" name="Freeform 112"/>
            <p:cNvSpPr/>
            <p:nvPr/>
          </p:nvSpPr>
          <p:spPr>
            <a:xfrm>
              <a:off x="1883227" y="1526632"/>
              <a:ext cx="163828" cy="389555"/>
            </a:xfrm>
            <a:custGeom>
              <a:avLst/>
              <a:gdLst/>
              <a:ahLst/>
              <a:cxnLst/>
              <a:rect l="0" t="0" r="0" b="0"/>
              <a:pathLst>
                <a:path w="163828" h="389555">
                  <a:moveTo>
                    <a:pt x="43488" y="0"/>
                  </a:moveTo>
                  <a:lnTo>
                    <a:pt x="36252" y="27556"/>
                  </a:lnTo>
                  <a:lnTo>
                    <a:pt x="30490" y="83778"/>
                  </a:lnTo>
                  <a:lnTo>
                    <a:pt x="24023" y="140291"/>
                  </a:lnTo>
                  <a:lnTo>
                    <a:pt x="21575" y="203750"/>
                  </a:lnTo>
                  <a:lnTo>
                    <a:pt x="17279" y="262558"/>
                  </a:lnTo>
                  <a:lnTo>
                    <a:pt x="17785" y="305132"/>
                  </a:lnTo>
                  <a:lnTo>
                    <a:pt x="13064" y="361440"/>
                  </a:lnTo>
                  <a:lnTo>
                    <a:pt x="10337" y="367302"/>
                  </a:lnTo>
                  <a:lnTo>
                    <a:pt x="6179" y="367700"/>
                  </a:lnTo>
                  <a:lnTo>
                    <a:pt x="1068" y="364456"/>
                  </a:lnTo>
                  <a:lnTo>
                    <a:pt x="0" y="358784"/>
                  </a:lnTo>
                  <a:lnTo>
                    <a:pt x="18954" y="297238"/>
                  </a:lnTo>
                  <a:lnTo>
                    <a:pt x="30629" y="265105"/>
                  </a:lnTo>
                  <a:lnTo>
                    <a:pt x="42062" y="248066"/>
                  </a:lnTo>
                  <a:lnTo>
                    <a:pt x="58062" y="235813"/>
                  </a:lnTo>
                  <a:lnTo>
                    <a:pt x="67242" y="230908"/>
                  </a:lnTo>
                  <a:lnTo>
                    <a:pt x="86800" y="228578"/>
                  </a:lnTo>
                  <a:lnTo>
                    <a:pt x="106021" y="232611"/>
                  </a:lnTo>
                  <a:lnTo>
                    <a:pt x="122363" y="242203"/>
                  </a:lnTo>
                  <a:lnTo>
                    <a:pt x="134306" y="257384"/>
                  </a:lnTo>
                  <a:lnTo>
                    <a:pt x="158955" y="316267"/>
                  </a:lnTo>
                  <a:lnTo>
                    <a:pt x="163827" y="337095"/>
                  </a:lnTo>
                  <a:lnTo>
                    <a:pt x="159992" y="366212"/>
                  </a:lnTo>
                  <a:lnTo>
                    <a:pt x="14877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66325" y="1747730"/>
              <a:ext cx="110223" cy="160837"/>
            </a:xfrm>
            <a:custGeom>
              <a:avLst/>
              <a:gdLst/>
              <a:ahLst/>
              <a:cxnLst/>
              <a:rect l="0" t="0" r="0" b="0"/>
              <a:pathLst>
                <a:path w="110223" h="160837">
                  <a:moveTo>
                    <a:pt x="92017" y="0"/>
                  </a:moveTo>
                  <a:lnTo>
                    <a:pt x="60734" y="9575"/>
                  </a:lnTo>
                  <a:lnTo>
                    <a:pt x="36994" y="27534"/>
                  </a:lnTo>
                  <a:lnTo>
                    <a:pt x="16312" y="54562"/>
                  </a:lnTo>
                  <a:lnTo>
                    <a:pt x="3425" y="85967"/>
                  </a:lnTo>
                  <a:lnTo>
                    <a:pt x="0" y="111127"/>
                  </a:lnTo>
                  <a:lnTo>
                    <a:pt x="4717" y="131668"/>
                  </a:lnTo>
                  <a:lnTo>
                    <a:pt x="9250" y="140421"/>
                  </a:lnTo>
                  <a:lnTo>
                    <a:pt x="23646" y="153266"/>
                  </a:lnTo>
                  <a:lnTo>
                    <a:pt x="32398" y="158330"/>
                  </a:lnTo>
                  <a:lnTo>
                    <a:pt x="51481" y="160836"/>
                  </a:lnTo>
                  <a:lnTo>
                    <a:pt x="70491" y="156880"/>
                  </a:lnTo>
                  <a:lnTo>
                    <a:pt x="86739" y="147324"/>
                  </a:lnTo>
                  <a:lnTo>
                    <a:pt x="98640" y="132158"/>
                  </a:lnTo>
                  <a:lnTo>
                    <a:pt x="106659" y="112549"/>
                  </a:lnTo>
                  <a:lnTo>
                    <a:pt x="110222" y="88237"/>
                  </a:lnTo>
                  <a:lnTo>
                    <a:pt x="105567" y="64953"/>
                  </a:lnTo>
                  <a:lnTo>
                    <a:pt x="101050" y="53830"/>
                  </a:lnTo>
                  <a:lnTo>
                    <a:pt x="86673" y="38353"/>
                  </a:lnTo>
                  <a:lnTo>
                    <a:pt x="6043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21513" y="1737202"/>
              <a:ext cx="73700" cy="105759"/>
            </a:xfrm>
            <a:custGeom>
              <a:avLst/>
              <a:gdLst/>
              <a:ahLst/>
              <a:cxnLst/>
              <a:rect l="0" t="0" r="0" b="0"/>
              <a:pathLst>
                <a:path w="73700" h="105759">
                  <a:moveTo>
                    <a:pt x="0" y="42114"/>
                  </a:moveTo>
                  <a:lnTo>
                    <a:pt x="9064" y="100730"/>
                  </a:lnTo>
                  <a:lnTo>
                    <a:pt x="8383" y="105758"/>
                  </a:lnTo>
                  <a:lnTo>
                    <a:pt x="6758" y="105600"/>
                  </a:lnTo>
                  <a:lnTo>
                    <a:pt x="4505" y="101985"/>
                  </a:lnTo>
                  <a:lnTo>
                    <a:pt x="1335" y="74541"/>
                  </a:lnTo>
                  <a:lnTo>
                    <a:pt x="5984" y="42363"/>
                  </a:lnTo>
                  <a:lnTo>
                    <a:pt x="17867" y="24287"/>
                  </a:lnTo>
                  <a:lnTo>
                    <a:pt x="25949" y="16191"/>
                  </a:lnTo>
                  <a:lnTo>
                    <a:pt x="44288" y="719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68911" y="175825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4144"/>
                  </a:lnTo>
                  <a:lnTo>
                    <a:pt x="1170" y="7787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68911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32082" y="1733860"/>
              <a:ext cx="115815" cy="134404"/>
            </a:xfrm>
            <a:custGeom>
              <a:avLst/>
              <a:gdLst/>
              <a:ahLst/>
              <a:cxnLst/>
              <a:rect l="0" t="0" r="0" b="0"/>
              <a:pathLst>
                <a:path w="115815" h="134404">
                  <a:moveTo>
                    <a:pt x="0" y="34927"/>
                  </a:moveTo>
                  <a:lnTo>
                    <a:pt x="53875" y="7416"/>
                  </a:lnTo>
                  <a:lnTo>
                    <a:pt x="74248" y="83"/>
                  </a:lnTo>
                  <a:lnTo>
                    <a:pt x="83424" y="0"/>
                  </a:lnTo>
                  <a:lnTo>
                    <a:pt x="99859" y="6146"/>
                  </a:lnTo>
                  <a:lnTo>
                    <a:pt x="102837" y="11060"/>
                  </a:lnTo>
                  <a:lnTo>
                    <a:pt x="102484" y="16676"/>
                  </a:lnTo>
                  <a:lnTo>
                    <a:pt x="95851" y="29155"/>
                  </a:lnTo>
                  <a:lnTo>
                    <a:pt x="50982" y="89698"/>
                  </a:lnTo>
                  <a:lnTo>
                    <a:pt x="49175" y="109573"/>
                  </a:lnTo>
                  <a:lnTo>
                    <a:pt x="50331" y="119786"/>
                  </a:lnTo>
                  <a:lnTo>
                    <a:pt x="55781" y="126595"/>
                  </a:lnTo>
                  <a:lnTo>
                    <a:pt x="74315" y="134160"/>
                  </a:lnTo>
                  <a:lnTo>
                    <a:pt x="91911" y="134403"/>
                  </a:lnTo>
                  <a:lnTo>
                    <a:pt x="115814" y="129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87518" y="1747730"/>
              <a:ext cx="109499" cy="100597"/>
            </a:xfrm>
            <a:custGeom>
              <a:avLst/>
              <a:gdLst/>
              <a:ahLst/>
              <a:cxnLst/>
              <a:rect l="0" t="0" r="0" b="0"/>
              <a:pathLst>
                <a:path w="109499" h="100597">
                  <a:moveTo>
                    <a:pt x="76191" y="0"/>
                  </a:moveTo>
                  <a:lnTo>
                    <a:pt x="53835" y="0"/>
                  </a:lnTo>
                  <a:lnTo>
                    <a:pt x="23164" y="11179"/>
                  </a:lnTo>
                  <a:lnTo>
                    <a:pt x="8560" y="26025"/>
                  </a:lnTo>
                  <a:lnTo>
                    <a:pt x="3028" y="34898"/>
                  </a:lnTo>
                  <a:lnTo>
                    <a:pt x="0" y="54115"/>
                  </a:lnTo>
                  <a:lnTo>
                    <a:pt x="831" y="64152"/>
                  </a:lnTo>
                  <a:lnTo>
                    <a:pt x="7993" y="81545"/>
                  </a:lnTo>
                  <a:lnTo>
                    <a:pt x="13178" y="89458"/>
                  </a:lnTo>
                  <a:lnTo>
                    <a:pt x="21314" y="94734"/>
                  </a:lnTo>
                  <a:lnTo>
                    <a:pt x="42833" y="100596"/>
                  </a:lnTo>
                  <a:lnTo>
                    <a:pt x="81255" y="98306"/>
                  </a:lnTo>
                  <a:lnTo>
                    <a:pt x="91266" y="92444"/>
                  </a:lnTo>
                  <a:lnTo>
                    <a:pt x="105508" y="73452"/>
                  </a:lnTo>
                  <a:lnTo>
                    <a:pt x="109498" y="52532"/>
                  </a:lnTo>
                  <a:lnTo>
                    <a:pt x="10777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95295" y="1741977"/>
              <a:ext cx="168457" cy="100511"/>
            </a:xfrm>
            <a:custGeom>
              <a:avLst/>
              <a:gdLst/>
              <a:ahLst/>
              <a:cxnLst/>
              <a:rect l="0" t="0" r="0" b="0"/>
              <a:pathLst>
                <a:path w="168457" h="100511">
                  <a:moveTo>
                    <a:pt x="0" y="5753"/>
                  </a:moveTo>
                  <a:lnTo>
                    <a:pt x="49498" y="60840"/>
                  </a:lnTo>
                  <a:lnTo>
                    <a:pt x="51716" y="64705"/>
                  </a:lnTo>
                  <a:lnTo>
                    <a:pt x="50855" y="64941"/>
                  </a:lnTo>
                  <a:lnTo>
                    <a:pt x="47941" y="62760"/>
                  </a:lnTo>
                  <a:lnTo>
                    <a:pt x="44704" y="47857"/>
                  </a:lnTo>
                  <a:lnTo>
                    <a:pt x="43841" y="37332"/>
                  </a:lnTo>
                  <a:lnTo>
                    <a:pt x="49121" y="19398"/>
                  </a:lnTo>
                  <a:lnTo>
                    <a:pt x="53804" y="11340"/>
                  </a:lnTo>
                  <a:lnTo>
                    <a:pt x="62775" y="5969"/>
                  </a:lnTo>
                  <a:lnTo>
                    <a:pt x="88342" y="0"/>
                  </a:lnTo>
                  <a:lnTo>
                    <a:pt x="109843" y="3586"/>
                  </a:lnTo>
                  <a:lnTo>
                    <a:pt x="118852" y="7818"/>
                  </a:lnTo>
                  <a:lnTo>
                    <a:pt x="131982" y="21878"/>
                  </a:lnTo>
                  <a:lnTo>
                    <a:pt x="157498" y="76824"/>
                  </a:lnTo>
                  <a:lnTo>
                    <a:pt x="168456" y="100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05865" y="160033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2463"/>
                  </a:lnTo>
                  <a:lnTo>
                    <a:pt x="32260" y="227649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53222" y="170561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80422" y="0"/>
                  </a:lnTo>
                  <a:lnTo>
                    <a:pt x="2506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56110" y="1746339"/>
              <a:ext cx="165611" cy="107941"/>
            </a:xfrm>
            <a:custGeom>
              <a:avLst/>
              <a:gdLst/>
              <a:ahLst/>
              <a:cxnLst/>
              <a:rect l="0" t="0" r="0" b="0"/>
              <a:pathLst>
                <a:path w="165611" h="107941">
                  <a:moveTo>
                    <a:pt x="91910" y="54034"/>
                  </a:moveTo>
                  <a:lnTo>
                    <a:pt x="103089" y="42855"/>
                  </a:lnTo>
                  <a:lnTo>
                    <a:pt x="104042" y="36053"/>
                  </a:lnTo>
                  <a:lnTo>
                    <a:pt x="98862" y="19136"/>
                  </a:lnTo>
                  <a:lnTo>
                    <a:pt x="85641" y="6158"/>
                  </a:lnTo>
                  <a:lnTo>
                    <a:pt x="77203" y="1060"/>
                  </a:lnTo>
                  <a:lnTo>
                    <a:pt x="68067" y="0"/>
                  </a:lnTo>
                  <a:lnTo>
                    <a:pt x="48558" y="5062"/>
                  </a:lnTo>
                  <a:lnTo>
                    <a:pt x="23433" y="21066"/>
                  </a:lnTo>
                  <a:lnTo>
                    <a:pt x="11563" y="37042"/>
                  </a:lnTo>
                  <a:lnTo>
                    <a:pt x="3558" y="57010"/>
                  </a:lnTo>
                  <a:lnTo>
                    <a:pt x="0" y="81483"/>
                  </a:lnTo>
                  <a:lnTo>
                    <a:pt x="2561" y="91050"/>
                  </a:lnTo>
                  <a:lnTo>
                    <a:pt x="7778" y="98599"/>
                  </a:lnTo>
                  <a:lnTo>
                    <a:pt x="14765" y="104801"/>
                  </a:lnTo>
                  <a:lnTo>
                    <a:pt x="22933" y="107766"/>
                  </a:lnTo>
                  <a:lnTo>
                    <a:pt x="41366" y="107940"/>
                  </a:lnTo>
                  <a:lnTo>
                    <a:pt x="58138" y="97879"/>
                  </a:lnTo>
                  <a:lnTo>
                    <a:pt x="72221" y="81709"/>
                  </a:lnTo>
                  <a:lnTo>
                    <a:pt x="82380" y="62824"/>
                  </a:lnTo>
                  <a:lnTo>
                    <a:pt x="86726" y="61064"/>
                  </a:lnTo>
                  <a:lnTo>
                    <a:pt x="90794" y="64570"/>
                  </a:lnTo>
                  <a:lnTo>
                    <a:pt x="111317" y="92640"/>
                  </a:lnTo>
                  <a:lnTo>
                    <a:pt x="130561" y="100438"/>
                  </a:lnTo>
                  <a:lnTo>
                    <a:pt x="165610" y="106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42777" y="1568746"/>
              <a:ext cx="26749" cy="305327"/>
            </a:xfrm>
            <a:custGeom>
              <a:avLst/>
              <a:gdLst/>
              <a:ahLst/>
              <a:cxnLst/>
              <a:rect l="0" t="0" r="0" b="0"/>
              <a:pathLst>
                <a:path w="26749" h="30532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9" y="172240"/>
                  </a:lnTo>
                  <a:lnTo>
                    <a:pt x="23333" y="227868"/>
                  </a:lnTo>
                  <a:lnTo>
                    <a:pt x="26748" y="25218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29788" y="1713460"/>
              <a:ext cx="186772" cy="143474"/>
            </a:xfrm>
            <a:custGeom>
              <a:avLst/>
              <a:gdLst/>
              <a:ahLst/>
              <a:cxnLst/>
              <a:rect l="0" t="0" r="0" b="0"/>
              <a:pathLst>
                <a:path w="186772" h="143474">
                  <a:moveTo>
                    <a:pt x="123600" y="65856"/>
                  </a:moveTo>
                  <a:lnTo>
                    <a:pt x="129189" y="49088"/>
                  </a:lnTo>
                  <a:lnTo>
                    <a:pt x="125694" y="31497"/>
                  </a:lnTo>
                  <a:lnTo>
                    <a:pt x="121487" y="21893"/>
                  </a:lnTo>
                  <a:lnTo>
                    <a:pt x="107453" y="8102"/>
                  </a:lnTo>
                  <a:lnTo>
                    <a:pt x="98797" y="2787"/>
                  </a:lnTo>
                  <a:lnTo>
                    <a:pt x="79821" y="0"/>
                  </a:lnTo>
                  <a:lnTo>
                    <a:pt x="69848" y="895"/>
                  </a:lnTo>
                  <a:lnTo>
                    <a:pt x="52527" y="8128"/>
                  </a:lnTo>
                  <a:lnTo>
                    <a:pt x="22344" y="31836"/>
                  </a:lnTo>
                  <a:lnTo>
                    <a:pt x="6511" y="57725"/>
                  </a:lnTo>
                  <a:lnTo>
                    <a:pt x="0" y="93212"/>
                  </a:lnTo>
                  <a:lnTo>
                    <a:pt x="4716" y="116619"/>
                  </a:lnTo>
                  <a:lnTo>
                    <a:pt x="9249" y="127774"/>
                  </a:lnTo>
                  <a:lnTo>
                    <a:pt x="16950" y="135210"/>
                  </a:lnTo>
                  <a:lnTo>
                    <a:pt x="37986" y="143473"/>
                  </a:lnTo>
                  <a:lnTo>
                    <a:pt x="47806" y="142167"/>
                  </a:lnTo>
                  <a:lnTo>
                    <a:pt x="64958" y="131357"/>
                  </a:lnTo>
                  <a:lnTo>
                    <a:pt x="82178" y="105541"/>
                  </a:lnTo>
                  <a:lnTo>
                    <a:pt x="94689" y="75664"/>
                  </a:lnTo>
                  <a:lnTo>
                    <a:pt x="98477" y="72395"/>
                  </a:lnTo>
                  <a:lnTo>
                    <a:pt x="102172" y="73725"/>
                  </a:lnTo>
                  <a:lnTo>
                    <a:pt x="147331" y="124514"/>
                  </a:lnTo>
                  <a:lnTo>
                    <a:pt x="163783" y="132870"/>
                  </a:lnTo>
                  <a:lnTo>
                    <a:pt x="186771" y="13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27088" y="1705616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76843" y="59593"/>
                  </a:lnTo>
                  <a:lnTo>
                    <a:pt x="28054" y="11719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27088" y="1684559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26363" y="61111"/>
                  </a:lnTo>
                  <a:lnTo>
                    <a:pt x="59898" y="115542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21540" y="1758259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3974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916601" y="1674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12800" y="1713372"/>
              <a:ext cx="148171" cy="192287"/>
            </a:xfrm>
            <a:custGeom>
              <a:avLst/>
              <a:gdLst/>
              <a:ahLst/>
              <a:cxnLst/>
              <a:rect l="0" t="0" r="0" b="0"/>
              <a:pathLst>
                <a:path w="148171" h="192287">
                  <a:moveTo>
                    <a:pt x="82785" y="13301"/>
                  </a:moveTo>
                  <a:lnTo>
                    <a:pt x="71607" y="2123"/>
                  </a:lnTo>
                  <a:lnTo>
                    <a:pt x="63635" y="0"/>
                  </a:lnTo>
                  <a:lnTo>
                    <a:pt x="42298" y="760"/>
                  </a:lnTo>
                  <a:lnTo>
                    <a:pt x="9568" y="13355"/>
                  </a:lnTo>
                  <a:lnTo>
                    <a:pt x="3558" y="21526"/>
                  </a:lnTo>
                  <a:lnTo>
                    <a:pt x="0" y="43083"/>
                  </a:lnTo>
                  <a:lnTo>
                    <a:pt x="3029" y="51873"/>
                  </a:lnTo>
                  <a:lnTo>
                    <a:pt x="15752" y="64759"/>
                  </a:lnTo>
                  <a:lnTo>
                    <a:pt x="36225" y="71266"/>
                  </a:lnTo>
                  <a:lnTo>
                    <a:pt x="87496" y="81033"/>
                  </a:lnTo>
                  <a:lnTo>
                    <a:pt x="123176" y="96411"/>
                  </a:lnTo>
                  <a:lnTo>
                    <a:pt x="138951" y="112240"/>
                  </a:lnTo>
                  <a:lnTo>
                    <a:pt x="144795" y="121374"/>
                  </a:lnTo>
                  <a:lnTo>
                    <a:pt x="148170" y="140882"/>
                  </a:lnTo>
                  <a:lnTo>
                    <a:pt x="147432" y="150998"/>
                  </a:lnTo>
                  <a:lnTo>
                    <a:pt x="137254" y="168476"/>
                  </a:lnTo>
                  <a:lnTo>
                    <a:pt x="129626" y="176413"/>
                  </a:lnTo>
                  <a:lnTo>
                    <a:pt x="108673" y="185231"/>
                  </a:lnTo>
                  <a:lnTo>
                    <a:pt x="61728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73699" y="2316269"/>
            <a:ext cx="2474198" cy="421141"/>
            <a:chOff x="73699" y="2316269"/>
            <a:chExt cx="2474198" cy="421141"/>
          </a:xfrm>
        </p:grpSpPr>
        <p:sp>
          <p:nvSpPr>
            <p:cNvPr id="132" name="Freeform 131"/>
            <p:cNvSpPr/>
            <p:nvPr/>
          </p:nvSpPr>
          <p:spPr>
            <a:xfrm>
              <a:off x="200041" y="2463668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5589" y="16768"/>
                  </a:lnTo>
                  <a:lnTo>
                    <a:pt x="55709" y="76188"/>
                  </a:lnTo>
                  <a:lnTo>
                    <a:pt x="75908" y="95624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8455" y="2442611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210570" y="0"/>
                  </a:moveTo>
                  <a:lnTo>
                    <a:pt x="186524" y="17981"/>
                  </a:lnTo>
                  <a:lnTo>
                    <a:pt x="166271" y="44322"/>
                  </a:lnTo>
                  <a:lnTo>
                    <a:pt x="133348" y="100637"/>
                  </a:lnTo>
                  <a:lnTo>
                    <a:pt x="92098" y="157315"/>
                  </a:lnTo>
                  <a:lnTo>
                    <a:pt x="50170" y="210489"/>
                  </a:lnTo>
                  <a:lnTo>
                    <a:pt x="15516" y="27139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8497" y="252683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2491" y="2458397"/>
              <a:ext cx="203976" cy="161549"/>
            </a:xfrm>
            <a:custGeom>
              <a:avLst/>
              <a:gdLst/>
              <a:ahLst/>
              <a:cxnLst/>
              <a:rect l="0" t="0" r="0" b="0"/>
              <a:pathLst>
                <a:path w="203976" h="161549">
                  <a:moveTo>
                    <a:pt x="98690" y="47385"/>
                  </a:moveTo>
                  <a:lnTo>
                    <a:pt x="115457" y="36207"/>
                  </a:lnTo>
                  <a:lnTo>
                    <a:pt x="118057" y="29404"/>
                  </a:lnTo>
                  <a:lnTo>
                    <a:pt x="117451" y="21360"/>
                  </a:lnTo>
                  <a:lnTo>
                    <a:pt x="114706" y="12487"/>
                  </a:lnTo>
                  <a:lnTo>
                    <a:pt x="108198" y="6572"/>
                  </a:lnTo>
                  <a:lnTo>
                    <a:pt x="88488" y="0"/>
                  </a:lnTo>
                  <a:lnTo>
                    <a:pt x="56673" y="1890"/>
                  </a:lnTo>
                  <a:lnTo>
                    <a:pt x="38681" y="10007"/>
                  </a:lnTo>
                  <a:lnTo>
                    <a:pt x="30608" y="15447"/>
                  </a:lnTo>
                  <a:lnTo>
                    <a:pt x="18518" y="30851"/>
                  </a:lnTo>
                  <a:lnTo>
                    <a:pt x="1225" y="74925"/>
                  </a:lnTo>
                  <a:lnTo>
                    <a:pt x="0" y="98229"/>
                  </a:lnTo>
                  <a:lnTo>
                    <a:pt x="4525" y="119116"/>
                  </a:lnTo>
                  <a:lnTo>
                    <a:pt x="14335" y="136197"/>
                  </a:lnTo>
                  <a:lnTo>
                    <a:pt x="38601" y="158968"/>
                  </a:lnTo>
                  <a:lnTo>
                    <a:pt x="48102" y="161548"/>
                  </a:lnTo>
                  <a:lnTo>
                    <a:pt x="68018" y="158175"/>
                  </a:lnTo>
                  <a:lnTo>
                    <a:pt x="93371" y="143123"/>
                  </a:lnTo>
                  <a:lnTo>
                    <a:pt x="105295" y="127370"/>
                  </a:lnTo>
                  <a:lnTo>
                    <a:pt x="110112" y="118256"/>
                  </a:lnTo>
                  <a:lnTo>
                    <a:pt x="112345" y="95651"/>
                  </a:lnTo>
                  <a:lnTo>
                    <a:pt x="111303" y="83072"/>
                  </a:lnTo>
                  <a:lnTo>
                    <a:pt x="112948" y="77025"/>
                  </a:lnTo>
                  <a:lnTo>
                    <a:pt x="116384" y="75334"/>
                  </a:lnTo>
                  <a:lnTo>
                    <a:pt x="121014" y="76546"/>
                  </a:lnTo>
                  <a:lnTo>
                    <a:pt x="164360" y="111542"/>
                  </a:lnTo>
                  <a:lnTo>
                    <a:pt x="203975" y="121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3823" y="2474197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103437" y="20243"/>
                  </a:lnTo>
                  <a:lnTo>
                    <a:pt x="41952" y="59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2766" y="2442611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0" y="0"/>
                  </a:moveTo>
                  <a:lnTo>
                    <a:pt x="63334" y="63333"/>
                  </a:lnTo>
                  <a:lnTo>
                    <a:pt x="123227" y="123226"/>
                  </a:lnTo>
                  <a:lnTo>
                    <a:pt x="13687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4922" y="24952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73865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91378" y="2468131"/>
              <a:ext cx="139347" cy="153465"/>
            </a:xfrm>
            <a:custGeom>
              <a:avLst/>
              <a:gdLst/>
              <a:ahLst/>
              <a:cxnLst/>
              <a:rect l="0" t="0" r="0" b="0"/>
              <a:pathLst>
                <a:path w="139347" h="153465">
                  <a:moveTo>
                    <a:pt x="103585" y="6066"/>
                  </a:moveTo>
                  <a:lnTo>
                    <a:pt x="69963" y="0"/>
                  </a:lnTo>
                  <a:lnTo>
                    <a:pt x="32922" y="6088"/>
                  </a:lnTo>
                  <a:lnTo>
                    <a:pt x="10178" y="16214"/>
                  </a:lnTo>
                  <a:lnTo>
                    <a:pt x="3879" y="23360"/>
                  </a:lnTo>
                  <a:lnTo>
                    <a:pt x="850" y="31633"/>
                  </a:lnTo>
                  <a:lnTo>
                    <a:pt x="0" y="40658"/>
                  </a:lnTo>
                  <a:lnTo>
                    <a:pt x="4113" y="46675"/>
                  </a:lnTo>
                  <a:lnTo>
                    <a:pt x="11534" y="50686"/>
                  </a:lnTo>
                  <a:lnTo>
                    <a:pt x="69063" y="58821"/>
                  </a:lnTo>
                  <a:lnTo>
                    <a:pt x="102715" y="67970"/>
                  </a:lnTo>
                  <a:lnTo>
                    <a:pt x="124256" y="78812"/>
                  </a:lnTo>
                  <a:lnTo>
                    <a:pt x="131403" y="87319"/>
                  </a:lnTo>
                  <a:lnTo>
                    <a:pt x="139346" y="109248"/>
                  </a:lnTo>
                  <a:lnTo>
                    <a:pt x="136784" y="118138"/>
                  </a:lnTo>
                  <a:lnTo>
                    <a:pt x="130397" y="125234"/>
                  </a:lnTo>
                  <a:lnTo>
                    <a:pt x="92114" y="145029"/>
                  </a:lnTo>
                  <a:lnTo>
                    <a:pt x="40414" y="153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699" y="2663709"/>
              <a:ext cx="1031794" cy="10530"/>
            </a:xfrm>
            <a:custGeom>
              <a:avLst/>
              <a:gdLst/>
              <a:ahLst/>
              <a:cxnLst/>
              <a:rect l="0" t="0" r="0" b="0"/>
              <a:pathLst>
                <a:path w="1031794" h="10530">
                  <a:moveTo>
                    <a:pt x="1031793" y="0"/>
                  </a:moveTo>
                  <a:lnTo>
                    <a:pt x="973176" y="0"/>
                  </a:lnTo>
                  <a:lnTo>
                    <a:pt x="917832" y="0"/>
                  </a:lnTo>
                  <a:lnTo>
                    <a:pt x="868825" y="0"/>
                  </a:lnTo>
                  <a:lnTo>
                    <a:pt x="806103" y="3120"/>
                  </a:lnTo>
                  <a:lnTo>
                    <a:pt x="781747" y="6066"/>
                  </a:lnTo>
                  <a:lnTo>
                    <a:pt x="731277" y="1545"/>
                  </a:lnTo>
                  <a:lnTo>
                    <a:pt x="682658" y="458"/>
                  </a:lnTo>
                  <a:lnTo>
                    <a:pt x="628088" y="136"/>
                  </a:lnTo>
                  <a:lnTo>
                    <a:pt x="567466" y="41"/>
                  </a:lnTo>
                  <a:lnTo>
                    <a:pt x="511289" y="3132"/>
                  </a:lnTo>
                  <a:lnTo>
                    <a:pt x="461889" y="8337"/>
                  </a:lnTo>
                  <a:lnTo>
                    <a:pt x="410207" y="9880"/>
                  </a:lnTo>
                  <a:lnTo>
                    <a:pt x="360969" y="10337"/>
                  </a:lnTo>
                  <a:lnTo>
                    <a:pt x="313624" y="10472"/>
                  </a:lnTo>
                  <a:lnTo>
                    <a:pt x="262551" y="10512"/>
                  </a:lnTo>
                  <a:lnTo>
                    <a:pt x="210374" y="10524"/>
                  </a:lnTo>
                  <a:lnTo>
                    <a:pt x="157869" y="10527"/>
                  </a:lnTo>
                  <a:lnTo>
                    <a:pt x="108387" y="10528"/>
                  </a:lnTo>
                  <a:lnTo>
                    <a:pt x="49746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73948" y="243208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442404" y="2400497"/>
              <a:ext cx="115814" cy="162624"/>
            </a:xfrm>
            <a:custGeom>
              <a:avLst/>
              <a:gdLst/>
              <a:ahLst/>
              <a:cxnLst/>
              <a:rect l="0" t="0" r="0" b="0"/>
              <a:pathLst>
                <a:path w="115814" h="162624">
                  <a:moveTo>
                    <a:pt x="0" y="21057"/>
                  </a:moveTo>
                  <a:lnTo>
                    <a:pt x="20243" y="79674"/>
                  </a:lnTo>
                  <a:lnTo>
                    <a:pt x="52997" y="124818"/>
                  </a:lnTo>
                  <a:lnTo>
                    <a:pt x="80788" y="159706"/>
                  </a:lnTo>
                  <a:lnTo>
                    <a:pt x="86614" y="162623"/>
                  </a:lnTo>
                  <a:lnTo>
                    <a:pt x="91668" y="161058"/>
                  </a:lnTo>
                  <a:lnTo>
                    <a:pt x="96207" y="156505"/>
                  </a:lnTo>
                  <a:lnTo>
                    <a:pt x="101250" y="138968"/>
                  </a:lnTo>
                  <a:lnTo>
                    <a:pt x="111989" y="83334"/>
                  </a:lnTo>
                  <a:lnTo>
                    <a:pt x="115058" y="3383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594230" y="2418535"/>
              <a:ext cx="147287" cy="147312"/>
            </a:xfrm>
            <a:custGeom>
              <a:avLst/>
              <a:gdLst/>
              <a:ahLst/>
              <a:cxnLst/>
              <a:rect l="0" t="0" r="0" b="0"/>
              <a:pathLst>
                <a:path w="147287" h="147312">
                  <a:moveTo>
                    <a:pt x="6101" y="45133"/>
                  </a:moveTo>
                  <a:lnTo>
                    <a:pt x="17279" y="61901"/>
                  </a:lnTo>
                  <a:lnTo>
                    <a:pt x="32126" y="73252"/>
                  </a:lnTo>
                  <a:lnTo>
                    <a:pt x="70253" y="90072"/>
                  </a:lnTo>
                  <a:lnTo>
                    <a:pt x="90765" y="91232"/>
                  </a:lnTo>
                  <a:lnTo>
                    <a:pt x="111580" y="86678"/>
                  </a:lnTo>
                  <a:lnTo>
                    <a:pt x="132529" y="76856"/>
                  </a:lnTo>
                  <a:lnTo>
                    <a:pt x="139519" y="68621"/>
                  </a:lnTo>
                  <a:lnTo>
                    <a:pt x="147286" y="46993"/>
                  </a:lnTo>
                  <a:lnTo>
                    <a:pt x="145848" y="37015"/>
                  </a:lnTo>
                  <a:lnTo>
                    <a:pt x="134891" y="19688"/>
                  </a:lnTo>
                  <a:lnTo>
                    <a:pt x="108992" y="2369"/>
                  </a:lnTo>
                  <a:lnTo>
                    <a:pt x="86145" y="0"/>
                  </a:lnTo>
                  <a:lnTo>
                    <a:pt x="38940" y="8012"/>
                  </a:lnTo>
                  <a:lnTo>
                    <a:pt x="20306" y="20446"/>
                  </a:lnTo>
                  <a:lnTo>
                    <a:pt x="12062" y="28675"/>
                  </a:lnTo>
                  <a:lnTo>
                    <a:pt x="2901" y="50296"/>
                  </a:lnTo>
                  <a:lnTo>
                    <a:pt x="0" y="74334"/>
                  </a:lnTo>
                  <a:lnTo>
                    <a:pt x="2609" y="96716"/>
                  </a:lnTo>
                  <a:lnTo>
                    <a:pt x="10788" y="115242"/>
                  </a:lnTo>
                  <a:lnTo>
                    <a:pt x="16245" y="123458"/>
                  </a:lnTo>
                  <a:lnTo>
                    <a:pt x="31666" y="135706"/>
                  </a:lnTo>
                  <a:lnTo>
                    <a:pt x="51388" y="143879"/>
                  </a:lnTo>
                  <a:lnTo>
                    <a:pt x="86460" y="147311"/>
                  </a:lnTo>
                  <a:lnTo>
                    <a:pt x="121914" y="13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779316" y="2453139"/>
              <a:ext cx="73700" cy="130218"/>
            </a:xfrm>
            <a:custGeom>
              <a:avLst/>
              <a:gdLst/>
              <a:ahLst/>
              <a:cxnLst/>
              <a:rect l="0" t="0" r="0" b="0"/>
              <a:pathLst>
                <a:path w="73700" h="130218">
                  <a:moveTo>
                    <a:pt x="0" y="52643"/>
                  </a:moveTo>
                  <a:lnTo>
                    <a:pt x="20243" y="96606"/>
                  </a:lnTo>
                  <a:lnTo>
                    <a:pt x="42646" y="130217"/>
                  </a:lnTo>
                  <a:lnTo>
                    <a:pt x="43638" y="128926"/>
                  </a:lnTo>
                  <a:lnTo>
                    <a:pt x="43130" y="124555"/>
                  </a:lnTo>
                  <a:lnTo>
                    <a:pt x="10944" y="62041"/>
                  </a:lnTo>
                  <a:lnTo>
                    <a:pt x="7296" y="51889"/>
                  </a:lnTo>
                  <a:lnTo>
                    <a:pt x="7204" y="42782"/>
                  </a:lnTo>
                  <a:lnTo>
                    <a:pt x="13340" y="26423"/>
                  </a:lnTo>
                  <a:lnTo>
                    <a:pt x="30105" y="1447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37243" y="2316269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5589" y="62092"/>
                  </a:lnTo>
                  <a:lnTo>
                    <a:pt x="17958" y="119543"/>
                  </a:lnTo>
                  <a:lnTo>
                    <a:pt x="35149" y="178089"/>
                  </a:lnTo>
                  <a:lnTo>
                    <a:pt x="52650" y="231509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863544" y="241102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5218" y="9552"/>
                  </a:lnTo>
                  <a:lnTo>
                    <a:pt x="19598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84642" y="249525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63585" y="2400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54233" y="2462957"/>
              <a:ext cx="119923" cy="144699"/>
            </a:xfrm>
            <a:custGeom>
              <a:avLst/>
              <a:gdLst/>
              <a:ahLst/>
              <a:cxnLst/>
              <a:rect l="0" t="0" r="0" b="0"/>
              <a:pathLst>
                <a:path w="119923" h="144699">
                  <a:moveTo>
                    <a:pt x="98865" y="42825"/>
                  </a:moveTo>
                  <a:lnTo>
                    <a:pt x="89290" y="18778"/>
                  </a:lnTo>
                  <a:lnTo>
                    <a:pt x="78622" y="4452"/>
                  </a:lnTo>
                  <a:lnTo>
                    <a:pt x="70162" y="865"/>
                  </a:lnTo>
                  <a:lnTo>
                    <a:pt x="48283" y="0"/>
                  </a:lnTo>
                  <a:lnTo>
                    <a:pt x="15248" y="11679"/>
                  </a:lnTo>
                  <a:lnTo>
                    <a:pt x="8025" y="20891"/>
                  </a:lnTo>
                  <a:lnTo>
                    <a:pt x="0" y="46725"/>
                  </a:lnTo>
                  <a:lnTo>
                    <a:pt x="2672" y="71464"/>
                  </a:lnTo>
                  <a:lnTo>
                    <a:pt x="23452" y="115942"/>
                  </a:lnTo>
                  <a:lnTo>
                    <a:pt x="39612" y="131084"/>
                  </a:lnTo>
                  <a:lnTo>
                    <a:pt x="59662" y="140543"/>
                  </a:lnTo>
                  <a:lnTo>
                    <a:pt x="93748" y="144698"/>
                  </a:lnTo>
                  <a:lnTo>
                    <a:pt x="119922" y="137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12472" y="2494260"/>
              <a:ext cx="182782" cy="137865"/>
            </a:xfrm>
            <a:custGeom>
              <a:avLst/>
              <a:gdLst/>
              <a:ahLst/>
              <a:cxnLst/>
              <a:rect l="0" t="0" r="0" b="0"/>
              <a:pathLst>
                <a:path w="182782" h="137865">
                  <a:moveTo>
                    <a:pt x="88025" y="43107"/>
                  </a:moveTo>
                  <a:lnTo>
                    <a:pt x="82436" y="20751"/>
                  </a:lnTo>
                  <a:lnTo>
                    <a:pt x="77280" y="12995"/>
                  </a:lnTo>
                  <a:lnTo>
                    <a:pt x="62192" y="1258"/>
                  </a:lnTo>
                  <a:lnTo>
                    <a:pt x="53256" y="0"/>
                  </a:lnTo>
                  <a:lnTo>
                    <a:pt x="33967" y="4841"/>
                  </a:lnTo>
                  <a:lnTo>
                    <a:pt x="19936" y="17911"/>
                  </a:lnTo>
                  <a:lnTo>
                    <a:pt x="1396" y="54898"/>
                  </a:lnTo>
                  <a:lnTo>
                    <a:pt x="0" y="75254"/>
                  </a:lnTo>
                  <a:lnTo>
                    <a:pt x="4449" y="94830"/>
                  </a:lnTo>
                  <a:lnTo>
                    <a:pt x="14225" y="111329"/>
                  </a:lnTo>
                  <a:lnTo>
                    <a:pt x="32608" y="123341"/>
                  </a:lnTo>
                  <a:lnTo>
                    <a:pt x="44062" y="128182"/>
                  </a:lnTo>
                  <a:lnTo>
                    <a:pt x="54037" y="129069"/>
                  </a:lnTo>
                  <a:lnTo>
                    <a:pt x="71359" y="123817"/>
                  </a:lnTo>
                  <a:lnTo>
                    <a:pt x="83738" y="110564"/>
                  </a:lnTo>
                  <a:lnTo>
                    <a:pt x="101216" y="73460"/>
                  </a:lnTo>
                  <a:lnTo>
                    <a:pt x="101498" y="64512"/>
                  </a:lnTo>
                  <a:lnTo>
                    <a:pt x="95573" y="48331"/>
                  </a:lnTo>
                  <a:lnTo>
                    <a:pt x="94227" y="46590"/>
                  </a:lnTo>
                  <a:lnTo>
                    <a:pt x="103342" y="77925"/>
                  </a:lnTo>
                  <a:lnTo>
                    <a:pt x="115890" y="94067"/>
                  </a:lnTo>
                  <a:lnTo>
                    <a:pt x="154216" y="128283"/>
                  </a:lnTo>
                  <a:lnTo>
                    <a:pt x="182781" y="137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478659" y="2316269"/>
              <a:ext cx="69238" cy="315856"/>
            </a:xfrm>
            <a:custGeom>
              <a:avLst/>
              <a:gdLst/>
              <a:ahLst/>
              <a:cxnLst/>
              <a:rect l="0" t="0" r="0" b="0"/>
              <a:pathLst>
                <a:path w="69238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20415" y="144072"/>
                  </a:lnTo>
                  <a:lnTo>
                    <a:pt x="34203" y="204497"/>
                  </a:lnTo>
                  <a:lnTo>
                    <a:pt x="48192" y="259586"/>
                  </a:lnTo>
                  <a:lnTo>
                    <a:pt x="6923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5728" y="3276693"/>
            <a:ext cx="1678007" cy="408282"/>
            <a:chOff x="45728" y="3276693"/>
            <a:chExt cx="1678007" cy="408282"/>
          </a:xfrm>
        </p:grpSpPr>
        <p:sp>
          <p:nvSpPr>
            <p:cNvPr id="154" name="Freeform 153"/>
            <p:cNvSpPr/>
            <p:nvPr/>
          </p:nvSpPr>
          <p:spPr>
            <a:xfrm>
              <a:off x="45728" y="3276693"/>
              <a:ext cx="320096" cy="373943"/>
            </a:xfrm>
            <a:custGeom>
              <a:avLst/>
              <a:gdLst/>
              <a:ahLst/>
              <a:cxnLst/>
              <a:rect l="0" t="0" r="0" b="0"/>
              <a:pathLst>
                <a:path w="320096" h="373943">
                  <a:moveTo>
                    <a:pt x="217484" y="29255"/>
                  </a:moveTo>
                  <a:lnTo>
                    <a:pt x="199503" y="13614"/>
                  </a:lnTo>
                  <a:lnTo>
                    <a:pt x="182586" y="5536"/>
                  </a:lnTo>
                  <a:lnTo>
                    <a:pt x="147742" y="0"/>
                  </a:lnTo>
                  <a:lnTo>
                    <a:pt x="113372" y="3949"/>
                  </a:lnTo>
                  <a:lnTo>
                    <a:pt x="80961" y="18117"/>
                  </a:lnTo>
                  <a:lnTo>
                    <a:pt x="54720" y="37133"/>
                  </a:lnTo>
                  <a:lnTo>
                    <a:pt x="37716" y="63175"/>
                  </a:lnTo>
                  <a:lnTo>
                    <a:pt x="8583" y="124216"/>
                  </a:lnTo>
                  <a:lnTo>
                    <a:pt x="0" y="161247"/>
                  </a:lnTo>
                  <a:lnTo>
                    <a:pt x="4231" y="185014"/>
                  </a:lnTo>
                  <a:lnTo>
                    <a:pt x="24108" y="246775"/>
                  </a:lnTo>
                  <a:lnTo>
                    <a:pt x="47552" y="302524"/>
                  </a:lnTo>
                  <a:lnTo>
                    <a:pt x="87811" y="351471"/>
                  </a:lnTo>
                  <a:lnTo>
                    <a:pt x="119921" y="367402"/>
                  </a:lnTo>
                  <a:lnTo>
                    <a:pt x="159071" y="373942"/>
                  </a:lnTo>
                  <a:lnTo>
                    <a:pt x="200306" y="364701"/>
                  </a:lnTo>
                  <a:lnTo>
                    <a:pt x="242160" y="347145"/>
                  </a:lnTo>
                  <a:lnTo>
                    <a:pt x="260816" y="330806"/>
                  </a:lnTo>
                  <a:lnTo>
                    <a:pt x="303213" y="269726"/>
                  </a:lnTo>
                  <a:lnTo>
                    <a:pt x="317693" y="226624"/>
                  </a:lnTo>
                  <a:lnTo>
                    <a:pt x="320095" y="183141"/>
                  </a:lnTo>
                  <a:lnTo>
                    <a:pt x="312748" y="146991"/>
                  </a:lnTo>
                  <a:lnTo>
                    <a:pt x="283307" y="87090"/>
                  </a:lnTo>
                  <a:lnTo>
                    <a:pt x="257264" y="57439"/>
                  </a:lnTo>
                  <a:lnTo>
                    <a:pt x="217023" y="34865"/>
                  </a:lnTo>
                  <a:lnTo>
                    <a:pt x="196222" y="26679"/>
                  </a:lnTo>
                  <a:lnTo>
                    <a:pt x="175279" y="25380"/>
                  </a:lnTo>
                  <a:lnTo>
                    <a:pt x="133256" y="29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31626" y="3527046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0" y="0"/>
                  </a:moveTo>
                  <a:lnTo>
                    <a:pt x="20244" y="43963"/>
                  </a:lnTo>
                  <a:lnTo>
                    <a:pt x="59899" y="105448"/>
                  </a:lnTo>
                  <a:lnTo>
                    <a:pt x="947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7440" y="3495461"/>
              <a:ext cx="136871" cy="160988"/>
            </a:xfrm>
            <a:custGeom>
              <a:avLst/>
              <a:gdLst/>
              <a:ahLst/>
              <a:cxnLst/>
              <a:rect l="0" t="0" r="0" b="0"/>
              <a:pathLst>
                <a:path w="136871" h="160988">
                  <a:moveTo>
                    <a:pt x="0" y="21057"/>
                  </a:moveTo>
                  <a:lnTo>
                    <a:pt x="3119" y="63748"/>
                  </a:lnTo>
                  <a:lnTo>
                    <a:pt x="17958" y="117059"/>
                  </a:lnTo>
                  <a:lnTo>
                    <a:pt x="24749" y="142493"/>
                  </a:lnTo>
                  <a:lnTo>
                    <a:pt x="31707" y="151147"/>
                  </a:lnTo>
                  <a:lnTo>
                    <a:pt x="51917" y="160763"/>
                  </a:lnTo>
                  <a:lnTo>
                    <a:pt x="61517" y="160987"/>
                  </a:lnTo>
                  <a:lnTo>
                    <a:pt x="78424" y="154998"/>
                  </a:lnTo>
                  <a:lnTo>
                    <a:pt x="101095" y="138472"/>
                  </a:lnTo>
                  <a:lnTo>
                    <a:pt x="117042" y="113168"/>
                  </a:lnTo>
                  <a:lnTo>
                    <a:pt x="128237" y="5448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9178" y="3512066"/>
              <a:ext cx="176232" cy="172824"/>
            </a:xfrm>
            <a:custGeom>
              <a:avLst/>
              <a:gdLst/>
              <a:ahLst/>
              <a:cxnLst/>
              <a:rect l="0" t="0" r="0" b="0"/>
              <a:pathLst>
                <a:path w="176232" h="172824">
                  <a:moveTo>
                    <a:pt x="102531" y="88680"/>
                  </a:moveTo>
                  <a:lnTo>
                    <a:pt x="108121" y="71912"/>
                  </a:lnTo>
                  <a:lnTo>
                    <a:pt x="107745" y="54322"/>
                  </a:lnTo>
                  <a:lnTo>
                    <a:pt x="97972" y="14433"/>
                  </a:lnTo>
                  <a:lnTo>
                    <a:pt x="91303" y="7596"/>
                  </a:lnTo>
                  <a:lnTo>
                    <a:pt x="71415" y="0"/>
                  </a:lnTo>
                  <a:lnTo>
                    <a:pt x="61900" y="314"/>
                  </a:lnTo>
                  <a:lnTo>
                    <a:pt x="45089" y="6902"/>
                  </a:lnTo>
                  <a:lnTo>
                    <a:pt x="22470" y="29355"/>
                  </a:lnTo>
                  <a:lnTo>
                    <a:pt x="6540" y="58234"/>
                  </a:lnTo>
                  <a:lnTo>
                    <a:pt x="0" y="100196"/>
                  </a:lnTo>
                  <a:lnTo>
                    <a:pt x="4709" y="126553"/>
                  </a:lnTo>
                  <a:lnTo>
                    <a:pt x="20515" y="158003"/>
                  </a:lnTo>
                  <a:lnTo>
                    <a:pt x="26797" y="166481"/>
                  </a:lnTo>
                  <a:lnTo>
                    <a:pt x="34494" y="170963"/>
                  </a:lnTo>
                  <a:lnTo>
                    <a:pt x="52405" y="172823"/>
                  </a:lnTo>
                  <a:lnTo>
                    <a:pt x="60925" y="169342"/>
                  </a:lnTo>
                  <a:lnTo>
                    <a:pt x="76631" y="156115"/>
                  </a:lnTo>
                  <a:lnTo>
                    <a:pt x="93037" y="128938"/>
                  </a:lnTo>
                  <a:lnTo>
                    <a:pt x="99718" y="93069"/>
                  </a:lnTo>
                  <a:lnTo>
                    <a:pt x="95910" y="55622"/>
                  </a:lnTo>
                  <a:lnTo>
                    <a:pt x="112607" y="91028"/>
                  </a:lnTo>
                  <a:lnTo>
                    <a:pt x="151933" y="137403"/>
                  </a:lnTo>
                  <a:lnTo>
                    <a:pt x="162702" y="145429"/>
                  </a:lnTo>
                  <a:lnTo>
                    <a:pt x="176231" y="151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2975" y="3316667"/>
              <a:ext cx="128777" cy="368266"/>
            </a:xfrm>
            <a:custGeom>
              <a:avLst/>
              <a:gdLst/>
              <a:ahLst/>
              <a:cxnLst/>
              <a:rect l="0" t="0" r="0" b="0"/>
              <a:pathLst>
                <a:path w="128777" h="368266">
                  <a:moveTo>
                    <a:pt x="86662" y="241965"/>
                  </a:moveTo>
                  <a:lnTo>
                    <a:pt x="81073" y="219608"/>
                  </a:lnTo>
                  <a:lnTo>
                    <a:pt x="74747" y="213022"/>
                  </a:lnTo>
                  <a:lnTo>
                    <a:pt x="55240" y="205705"/>
                  </a:lnTo>
                  <a:lnTo>
                    <a:pt x="34092" y="208692"/>
                  </a:lnTo>
                  <a:lnTo>
                    <a:pt x="23539" y="212764"/>
                  </a:lnTo>
                  <a:lnTo>
                    <a:pt x="15334" y="220158"/>
                  </a:lnTo>
                  <a:lnTo>
                    <a:pt x="3098" y="240851"/>
                  </a:lnTo>
                  <a:lnTo>
                    <a:pt x="0" y="262527"/>
                  </a:lnTo>
                  <a:lnTo>
                    <a:pt x="1953" y="316216"/>
                  </a:lnTo>
                  <a:lnTo>
                    <a:pt x="8459" y="339696"/>
                  </a:lnTo>
                  <a:lnTo>
                    <a:pt x="13470" y="349233"/>
                  </a:lnTo>
                  <a:lnTo>
                    <a:pt x="28396" y="362949"/>
                  </a:lnTo>
                  <a:lnTo>
                    <a:pt x="37289" y="368244"/>
                  </a:lnTo>
                  <a:lnTo>
                    <a:pt x="45558" y="368265"/>
                  </a:lnTo>
                  <a:lnTo>
                    <a:pt x="53410" y="364769"/>
                  </a:lnTo>
                  <a:lnTo>
                    <a:pt x="67204" y="351527"/>
                  </a:lnTo>
                  <a:lnTo>
                    <a:pt x="89458" y="304313"/>
                  </a:lnTo>
                  <a:lnTo>
                    <a:pt x="95663" y="253284"/>
                  </a:lnTo>
                  <a:lnTo>
                    <a:pt x="96889" y="191212"/>
                  </a:lnTo>
                  <a:lnTo>
                    <a:pt x="91542" y="127954"/>
                  </a:lnTo>
                  <a:lnTo>
                    <a:pt x="79220" y="68709"/>
                  </a:lnTo>
                  <a:lnTo>
                    <a:pt x="62040" y="5503"/>
                  </a:lnTo>
                  <a:lnTo>
                    <a:pt x="57379" y="96"/>
                  </a:lnTo>
                  <a:lnTo>
                    <a:pt x="51932" y="0"/>
                  </a:lnTo>
                  <a:lnTo>
                    <a:pt x="45961" y="3446"/>
                  </a:lnTo>
                  <a:lnTo>
                    <a:pt x="43150" y="10423"/>
                  </a:lnTo>
                  <a:lnTo>
                    <a:pt x="44133" y="68350"/>
                  </a:lnTo>
                  <a:lnTo>
                    <a:pt x="51702" y="123009"/>
                  </a:lnTo>
                  <a:lnTo>
                    <a:pt x="57529" y="178866"/>
                  </a:lnTo>
                  <a:lnTo>
                    <a:pt x="72947" y="240588"/>
                  </a:lnTo>
                  <a:lnTo>
                    <a:pt x="84418" y="271972"/>
                  </a:lnTo>
                  <a:lnTo>
                    <a:pt x="95803" y="288837"/>
                  </a:lnTo>
                  <a:lnTo>
                    <a:pt x="108662" y="297892"/>
                  </a:lnTo>
                  <a:lnTo>
                    <a:pt x="128776" y="305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2808" y="3495461"/>
              <a:ext cx="105286" cy="170990"/>
            </a:xfrm>
            <a:custGeom>
              <a:avLst/>
              <a:gdLst/>
              <a:ahLst/>
              <a:cxnLst/>
              <a:rect l="0" t="0" r="0" b="0"/>
              <a:pathLst>
                <a:path w="105286" h="170990">
                  <a:moveTo>
                    <a:pt x="0" y="73699"/>
                  </a:moveTo>
                  <a:lnTo>
                    <a:pt x="15641" y="91680"/>
                  </a:lnTo>
                  <a:lnTo>
                    <a:pt x="45673" y="148053"/>
                  </a:lnTo>
                  <a:lnTo>
                    <a:pt x="56296" y="170989"/>
                  </a:lnTo>
                  <a:lnTo>
                    <a:pt x="55046" y="161003"/>
                  </a:lnTo>
                  <a:lnTo>
                    <a:pt x="32610" y="99041"/>
                  </a:lnTo>
                  <a:lnTo>
                    <a:pt x="18891" y="64441"/>
                  </a:lnTo>
                  <a:lnTo>
                    <a:pt x="18443" y="53489"/>
                  </a:lnTo>
                  <a:lnTo>
                    <a:pt x="24184" y="31962"/>
                  </a:lnTo>
                  <a:lnTo>
                    <a:pt x="37655" y="16935"/>
                  </a:lnTo>
                  <a:lnTo>
                    <a:pt x="46160" y="1129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035291" y="3511681"/>
              <a:ext cx="143901" cy="131871"/>
            </a:xfrm>
            <a:custGeom>
              <a:avLst/>
              <a:gdLst/>
              <a:ahLst/>
              <a:cxnLst/>
              <a:rect l="0" t="0" r="0" b="0"/>
              <a:pathLst>
                <a:path w="143901" h="131871">
                  <a:moveTo>
                    <a:pt x="80729" y="57479"/>
                  </a:moveTo>
                  <a:lnTo>
                    <a:pt x="60486" y="13517"/>
                  </a:lnTo>
                  <a:lnTo>
                    <a:pt x="52026" y="7114"/>
                  </a:lnTo>
                  <a:lnTo>
                    <a:pt x="30148" y="0"/>
                  </a:lnTo>
                  <a:lnTo>
                    <a:pt x="21272" y="1612"/>
                  </a:lnTo>
                  <a:lnTo>
                    <a:pt x="14185" y="6196"/>
                  </a:lnTo>
                  <a:lnTo>
                    <a:pt x="8290" y="12762"/>
                  </a:lnTo>
                  <a:lnTo>
                    <a:pt x="1741" y="32535"/>
                  </a:lnTo>
                  <a:lnTo>
                    <a:pt x="0" y="55752"/>
                  </a:lnTo>
                  <a:lnTo>
                    <a:pt x="11462" y="109894"/>
                  </a:lnTo>
                  <a:lnTo>
                    <a:pt x="17004" y="118159"/>
                  </a:lnTo>
                  <a:lnTo>
                    <a:pt x="32520" y="130461"/>
                  </a:lnTo>
                  <a:lnTo>
                    <a:pt x="40401" y="131870"/>
                  </a:lnTo>
                  <a:lnTo>
                    <a:pt x="47994" y="130470"/>
                  </a:lnTo>
                  <a:lnTo>
                    <a:pt x="55397" y="127197"/>
                  </a:lnTo>
                  <a:lnTo>
                    <a:pt x="66741" y="114201"/>
                  </a:lnTo>
                  <a:lnTo>
                    <a:pt x="74512" y="95557"/>
                  </a:lnTo>
                  <a:lnTo>
                    <a:pt x="77966" y="71673"/>
                  </a:lnTo>
                  <a:lnTo>
                    <a:pt x="80057" y="66942"/>
                  </a:lnTo>
                  <a:lnTo>
                    <a:pt x="82621" y="67297"/>
                  </a:lnTo>
                  <a:lnTo>
                    <a:pt x="100730" y="93084"/>
                  </a:lnTo>
                  <a:lnTo>
                    <a:pt x="108101" y="98763"/>
                  </a:lnTo>
                  <a:lnTo>
                    <a:pt x="143900" y="11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174747" y="3525073"/>
              <a:ext cx="130787" cy="138845"/>
            </a:xfrm>
            <a:custGeom>
              <a:avLst/>
              <a:gdLst/>
              <a:ahLst/>
              <a:cxnLst/>
              <a:rect l="0" t="0" r="0" b="0"/>
              <a:pathLst>
                <a:path w="130787" h="138845">
                  <a:moveTo>
                    <a:pt x="4444" y="12502"/>
                  </a:moveTo>
                  <a:lnTo>
                    <a:pt x="10033" y="71119"/>
                  </a:lnTo>
                  <a:lnTo>
                    <a:pt x="20063" y="109868"/>
                  </a:lnTo>
                  <a:lnTo>
                    <a:pt x="586" y="53485"/>
                  </a:lnTo>
                  <a:lnTo>
                    <a:pt x="0" y="33056"/>
                  </a:lnTo>
                  <a:lnTo>
                    <a:pt x="1481" y="22695"/>
                  </a:lnTo>
                  <a:lnTo>
                    <a:pt x="5978" y="14618"/>
                  </a:lnTo>
                  <a:lnTo>
                    <a:pt x="20334" y="2524"/>
                  </a:lnTo>
                  <a:lnTo>
                    <a:pt x="29075" y="0"/>
                  </a:lnTo>
                  <a:lnTo>
                    <a:pt x="48147" y="317"/>
                  </a:lnTo>
                  <a:lnTo>
                    <a:pt x="68321" y="10596"/>
                  </a:lnTo>
                  <a:lnTo>
                    <a:pt x="96290" y="36113"/>
                  </a:lnTo>
                  <a:lnTo>
                    <a:pt x="116276" y="65901"/>
                  </a:lnTo>
                  <a:lnTo>
                    <a:pt x="124337" y="87708"/>
                  </a:lnTo>
                  <a:lnTo>
                    <a:pt x="130786" y="138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341581" y="3327005"/>
              <a:ext cx="37653" cy="336913"/>
            </a:xfrm>
            <a:custGeom>
              <a:avLst/>
              <a:gdLst/>
              <a:ahLst/>
              <a:cxnLst/>
              <a:rect l="0" t="0" r="0" b="0"/>
              <a:pathLst>
                <a:path w="37653" h="336913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3942" y="138119"/>
                  </a:lnTo>
                  <a:lnTo>
                    <a:pt x="21660" y="196128"/>
                  </a:lnTo>
                  <a:lnTo>
                    <a:pt x="27214" y="255854"/>
                  </a:lnTo>
                  <a:lnTo>
                    <a:pt x="35243" y="303872"/>
                  </a:lnTo>
                  <a:lnTo>
                    <a:pt x="3765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221305" y="346387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4892" y="0"/>
                  </a:lnTo>
                  <a:lnTo>
                    <a:pt x="123999" y="5589"/>
                  </a:lnTo>
                  <a:lnTo>
                    <a:pt x="65741" y="16789"/>
                  </a:lnTo>
                  <a:lnTo>
                    <a:pt x="1471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36949" y="3469840"/>
              <a:ext cx="186786" cy="204606"/>
            </a:xfrm>
            <a:custGeom>
              <a:avLst/>
              <a:gdLst/>
              <a:ahLst/>
              <a:cxnLst/>
              <a:rect l="0" t="0" r="0" b="0"/>
              <a:pathLst>
                <a:path w="186786" h="204606">
                  <a:moveTo>
                    <a:pt x="105496" y="15092"/>
                  </a:moveTo>
                  <a:lnTo>
                    <a:pt x="61534" y="438"/>
                  </a:lnTo>
                  <a:lnTo>
                    <a:pt x="41503" y="0"/>
                  </a:lnTo>
                  <a:lnTo>
                    <a:pt x="22073" y="4875"/>
                  </a:lnTo>
                  <a:lnTo>
                    <a:pt x="5638" y="14841"/>
                  </a:lnTo>
                  <a:lnTo>
                    <a:pt x="1489" y="23113"/>
                  </a:lnTo>
                  <a:lnTo>
                    <a:pt x="0" y="44784"/>
                  </a:lnTo>
                  <a:lnTo>
                    <a:pt x="6356" y="63773"/>
                  </a:lnTo>
                  <a:lnTo>
                    <a:pt x="11327" y="72113"/>
                  </a:lnTo>
                  <a:lnTo>
                    <a:pt x="29328" y="84499"/>
                  </a:lnTo>
                  <a:lnTo>
                    <a:pt x="92519" y="104604"/>
                  </a:lnTo>
                  <a:lnTo>
                    <a:pt x="144700" y="111932"/>
                  </a:lnTo>
                  <a:lnTo>
                    <a:pt x="166204" y="118964"/>
                  </a:lnTo>
                  <a:lnTo>
                    <a:pt x="183560" y="129887"/>
                  </a:lnTo>
                  <a:lnTo>
                    <a:pt x="186785" y="137246"/>
                  </a:lnTo>
                  <a:lnTo>
                    <a:pt x="186595" y="145661"/>
                  </a:lnTo>
                  <a:lnTo>
                    <a:pt x="184128" y="154781"/>
                  </a:lnTo>
                  <a:lnTo>
                    <a:pt x="172029" y="171152"/>
                  </a:lnTo>
                  <a:lnTo>
                    <a:pt x="154953" y="185058"/>
                  </a:lnTo>
                  <a:lnTo>
                    <a:pt x="135666" y="195138"/>
                  </a:lnTo>
                  <a:lnTo>
                    <a:pt x="86283" y="202735"/>
                  </a:lnTo>
                  <a:lnTo>
                    <a:pt x="31797" y="204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959544" y="1821430"/>
            <a:ext cx="452726" cy="484312"/>
            <a:chOff x="7959544" y="1821430"/>
            <a:chExt cx="452726" cy="484312"/>
          </a:xfrm>
        </p:grpSpPr>
        <p:sp>
          <p:nvSpPr>
            <p:cNvPr id="166" name="Freeform 165"/>
            <p:cNvSpPr/>
            <p:nvPr/>
          </p:nvSpPr>
          <p:spPr>
            <a:xfrm>
              <a:off x="8170114" y="1905658"/>
              <a:ext cx="30074" cy="326384"/>
            </a:xfrm>
            <a:custGeom>
              <a:avLst/>
              <a:gdLst/>
              <a:ahLst/>
              <a:cxnLst/>
              <a:rect l="0" t="0" r="0" b="0"/>
              <a:pathLst>
                <a:path w="30074" h="326384">
                  <a:moveTo>
                    <a:pt x="0" y="0"/>
                  </a:moveTo>
                  <a:lnTo>
                    <a:pt x="5589" y="58616"/>
                  </a:lnTo>
                  <a:lnTo>
                    <a:pt x="16788" y="121196"/>
                  </a:lnTo>
                  <a:lnTo>
                    <a:pt x="19792" y="171350"/>
                  </a:lnTo>
                  <a:lnTo>
                    <a:pt x="23926" y="227692"/>
                  </a:lnTo>
                  <a:lnTo>
                    <a:pt x="30073" y="278553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959544" y="1821430"/>
              <a:ext cx="452726" cy="136871"/>
            </a:xfrm>
            <a:custGeom>
              <a:avLst/>
              <a:gdLst/>
              <a:ahLst/>
              <a:cxnLst/>
              <a:rect l="0" t="0" r="0" b="0"/>
              <a:pathLst>
                <a:path w="452726" h="136871">
                  <a:moveTo>
                    <a:pt x="452725" y="0"/>
                  </a:moveTo>
                  <a:lnTo>
                    <a:pt x="434745" y="15641"/>
                  </a:lnTo>
                  <a:lnTo>
                    <a:pt x="376032" y="39606"/>
                  </a:lnTo>
                  <a:lnTo>
                    <a:pt x="316997" y="60942"/>
                  </a:lnTo>
                  <a:lnTo>
                    <a:pt x="254339" y="76768"/>
                  </a:lnTo>
                  <a:lnTo>
                    <a:pt x="203001" y="87607"/>
                  </a:lnTo>
                  <a:lnTo>
                    <a:pt x="141658" y="101749"/>
                  </a:lnTo>
                  <a:lnTo>
                    <a:pt x="81361" y="115808"/>
                  </a:lnTo>
                  <a:lnTo>
                    <a:pt x="24650" y="12985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001658" y="2221513"/>
              <a:ext cx="326385" cy="84229"/>
            </a:xfrm>
            <a:custGeom>
              <a:avLst/>
              <a:gdLst/>
              <a:ahLst/>
              <a:cxnLst/>
              <a:rect l="0" t="0" r="0" b="0"/>
              <a:pathLst>
                <a:path w="326385" h="84229">
                  <a:moveTo>
                    <a:pt x="326384" y="0"/>
                  </a:moveTo>
                  <a:lnTo>
                    <a:pt x="270169" y="17958"/>
                  </a:lnTo>
                  <a:lnTo>
                    <a:pt x="211598" y="31666"/>
                  </a:lnTo>
                  <a:lnTo>
                    <a:pt x="149032" y="45639"/>
                  </a:lnTo>
                  <a:lnTo>
                    <a:pt x="89923" y="59664"/>
                  </a:lnTo>
                  <a:lnTo>
                    <a:pt x="32336" y="772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5664331" y="1968829"/>
            <a:ext cx="463255" cy="410612"/>
            <a:chOff x="5664331" y="1968829"/>
            <a:chExt cx="463255" cy="410612"/>
          </a:xfrm>
        </p:grpSpPr>
        <p:sp>
          <p:nvSpPr>
            <p:cNvPr id="170" name="Freeform 169"/>
            <p:cNvSpPr/>
            <p:nvPr/>
          </p:nvSpPr>
          <p:spPr>
            <a:xfrm>
              <a:off x="5816193" y="1989886"/>
              <a:ext cx="58709" cy="305327"/>
            </a:xfrm>
            <a:custGeom>
              <a:avLst/>
              <a:gdLst/>
              <a:ahLst/>
              <a:cxnLst/>
              <a:rect l="0" t="0" r="0" b="0"/>
              <a:pathLst>
                <a:path w="58709" h="305327">
                  <a:moveTo>
                    <a:pt x="6066" y="0"/>
                  </a:moveTo>
                  <a:lnTo>
                    <a:pt x="0" y="32451"/>
                  </a:lnTo>
                  <a:lnTo>
                    <a:pt x="10625" y="95520"/>
                  </a:lnTo>
                  <a:lnTo>
                    <a:pt x="23821" y="155045"/>
                  </a:lnTo>
                  <a:lnTo>
                    <a:pt x="34203" y="203607"/>
                  </a:lnTo>
                  <a:lnTo>
                    <a:pt x="48192" y="259410"/>
                  </a:lnTo>
                  <a:lnTo>
                    <a:pt x="5870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80186" y="197935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4802"/>
                  </a:lnTo>
                  <a:lnTo>
                    <a:pt x="12998" y="217950"/>
                  </a:lnTo>
                  <a:lnTo>
                    <a:pt x="28401" y="280562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664331" y="1968829"/>
              <a:ext cx="463255" cy="115814"/>
            </a:xfrm>
            <a:custGeom>
              <a:avLst/>
              <a:gdLst/>
              <a:ahLst/>
              <a:cxnLst/>
              <a:rect l="0" t="0" r="0" b="0"/>
              <a:pathLst>
                <a:path w="463255" h="115814">
                  <a:moveTo>
                    <a:pt x="463254" y="0"/>
                  </a:moveTo>
                  <a:lnTo>
                    <a:pt x="414324" y="0"/>
                  </a:lnTo>
                  <a:lnTo>
                    <a:pt x="355193" y="5589"/>
                  </a:lnTo>
                  <a:lnTo>
                    <a:pt x="298452" y="19128"/>
                  </a:lnTo>
                  <a:lnTo>
                    <a:pt x="239065" y="40000"/>
                  </a:lnTo>
                  <a:lnTo>
                    <a:pt x="188598" y="55135"/>
                  </a:lnTo>
                  <a:lnTo>
                    <a:pt x="139719" y="71318"/>
                  </a:lnTo>
                  <a:lnTo>
                    <a:pt x="81281" y="92856"/>
                  </a:lnTo>
                  <a:lnTo>
                    <a:pt x="22121" y="1100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695917" y="2321208"/>
              <a:ext cx="379027" cy="58233"/>
            </a:xfrm>
            <a:custGeom>
              <a:avLst/>
              <a:gdLst/>
              <a:ahLst/>
              <a:cxnLst/>
              <a:rect l="0" t="0" r="0" b="0"/>
              <a:pathLst>
                <a:path w="379027" h="58233">
                  <a:moveTo>
                    <a:pt x="379026" y="5590"/>
                  </a:moveTo>
                  <a:lnTo>
                    <a:pt x="362258" y="0"/>
                  </a:lnTo>
                  <a:lnTo>
                    <a:pt x="329474" y="2114"/>
                  </a:lnTo>
                  <a:lnTo>
                    <a:pt x="275304" y="12139"/>
                  </a:lnTo>
                  <a:lnTo>
                    <a:pt x="226501" y="16109"/>
                  </a:lnTo>
                  <a:lnTo>
                    <a:pt x="176166" y="24174"/>
                  </a:lnTo>
                  <a:lnTo>
                    <a:pt x="113524" y="37380"/>
                  </a:lnTo>
                  <a:lnTo>
                    <a:pt x="62492" y="44645"/>
                  </a:lnTo>
                  <a:lnTo>
                    <a:pt x="22806" y="49917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801202" y="3842901"/>
            <a:ext cx="347441" cy="347442"/>
            <a:chOff x="5801202" y="3842901"/>
            <a:chExt cx="347441" cy="347442"/>
          </a:xfrm>
        </p:grpSpPr>
        <p:sp>
          <p:nvSpPr>
            <p:cNvPr id="175" name="Freeform 174"/>
            <p:cNvSpPr/>
            <p:nvPr/>
          </p:nvSpPr>
          <p:spPr>
            <a:xfrm>
              <a:off x="5895958" y="3874487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5990" y="143767"/>
                  </a:lnTo>
                  <a:lnTo>
                    <a:pt x="28462" y="204436"/>
                  </a:lnTo>
                  <a:lnTo>
                    <a:pt x="39071" y="25645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990715" y="3874487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8401" y="142949"/>
                  </a:lnTo>
                  <a:lnTo>
                    <a:pt x="45666" y="199455"/>
                  </a:lnTo>
                  <a:lnTo>
                    <a:pt x="63177" y="252607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106528" y="3874487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5589" y="58617"/>
                  </a:lnTo>
                  <a:lnTo>
                    <a:pt x="10723" y="112790"/>
                  </a:lnTo>
                  <a:lnTo>
                    <a:pt x="21789" y="168552"/>
                  </a:lnTo>
                  <a:lnTo>
                    <a:pt x="35240" y="224627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801202" y="3842901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8295" y="0"/>
                  </a:lnTo>
                  <a:lnTo>
                    <a:pt x="216886" y="1170"/>
                  </a:lnTo>
                  <a:lnTo>
                    <a:pt x="158482" y="14573"/>
                  </a:lnTo>
                  <a:lnTo>
                    <a:pt x="96296" y="33814"/>
                  </a:lnTo>
                  <a:lnTo>
                    <a:pt x="38432" y="488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801202" y="4106114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3296" y="3119"/>
                  </a:lnTo>
                  <a:lnTo>
                    <a:pt x="238349" y="14654"/>
                  </a:lnTo>
                  <a:lnTo>
                    <a:pt x="182435" y="29368"/>
                  </a:lnTo>
                  <a:lnTo>
                    <a:pt x="126330" y="50471"/>
                  </a:lnTo>
                  <a:lnTo>
                    <a:pt x="63386" y="6990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7685803" y="3621803"/>
            <a:ext cx="431669" cy="315856"/>
            <a:chOff x="7685803" y="3621803"/>
            <a:chExt cx="431669" cy="315856"/>
          </a:xfrm>
        </p:grpSpPr>
        <p:sp>
          <p:nvSpPr>
            <p:cNvPr id="181" name="Freeform 180"/>
            <p:cNvSpPr/>
            <p:nvPr/>
          </p:nvSpPr>
          <p:spPr>
            <a:xfrm>
              <a:off x="7801616" y="3706031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0" y="0"/>
                  </a:moveTo>
                  <a:lnTo>
                    <a:pt x="3120" y="42691"/>
                  </a:lnTo>
                  <a:lnTo>
                    <a:pt x="17958" y="96002"/>
                  </a:lnTo>
                  <a:lnTo>
                    <a:pt x="31667" y="148338"/>
                  </a:lnTo>
                  <a:lnTo>
                    <a:pt x="49531" y="210898"/>
                  </a:lnTo>
                  <a:lnTo>
                    <a:pt x="5264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875316" y="3684974"/>
              <a:ext cx="146970" cy="240690"/>
            </a:xfrm>
            <a:custGeom>
              <a:avLst/>
              <a:gdLst/>
              <a:ahLst/>
              <a:cxnLst/>
              <a:rect l="0" t="0" r="0" b="0"/>
              <a:pathLst>
                <a:path w="146970" h="240690">
                  <a:moveTo>
                    <a:pt x="0" y="0"/>
                  </a:moveTo>
                  <a:lnTo>
                    <a:pt x="14572" y="42691"/>
                  </a:lnTo>
                  <a:lnTo>
                    <a:pt x="46156" y="96002"/>
                  </a:lnTo>
                  <a:lnTo>
                    <a:pt x="70685" y="148338"/>
                  </a:lnTo>
                  <a:lnTo>
                    <a:pt x="99255" y="209307"/>
                  </a:lnTo>
                  <a:lnTo>
                    <a:pt x="112743" y="231065"/>
                  </a:lnTo>
                  <a:lnTo>
                    <a:pt x="120785" y="237102"/>
                  </a:lnTo>
                  <a:lnTo>
                    <a:pt x="129657" y="239956"/>
                  </a:lnTo>
                  <a:lnTo>
                    <a:pt x="139080" y="240689"/>
                  </a:lnTo>
                  <a:lnTo>
                    <a:pt x="144193" y="235328"/>
                  </a:lnTo>
                  <a:lnTo>
                    <a:pt x="146969" y="198668"/>
                  </a:lnTo>
                  <a:lnTo>
                    <a:pt x="146102" y="147382"/>
                  </a:lnTo>
                  <a:lnTo>
                    <a:pt x="139041" y="93713"/>
                  </a:lnTo>
                  <a:lnTo>
                    <a:pt x="128728" y="31248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85803" y="3621803"/>
              <a:ext cx="431669" cy="126343"/>
            </a:xfrm>
            <a:custGeom>
              <a:avLst/>
              <a:gdLst/>
              <a:ahLst/>
              <a:cxnLst/>
              <a:rect l="0" t="0" r="0" b="0"/>
              <a:pathLst>
                <a:path w="431669" h="126343">
                  <a:moveTo>
                    <a:pt x="431668" y="0"/>
                  </a:moveTo>
                  <a:lnTo>
                    <a:pt x="368241" y="17958"/>
                  </a:lnTo>
                  <a:lnTo>
                    <a:pt x="310232" y="40738"/>
                  </a:lnTo>
                  <a:lnTo>
                    <a:pt x="256946" y="58696"/>
                  </a:lnTo>
                  <a:lnTo>
                    <a:pt x="195014" y="77082"/>
                  </a:lnTo>
                  <a:lnTo>
                    <a:pt x="134475" y="91620"/>
                  </a:lnTo>
                  <a:lnTo>
                    <a:pt x="80246" y="99726"/>
                  </a:lnTo>
                  <a:lnTo>
                    <a:pt x="19825" y="12121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738446" y="3885015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299351" y="14654"/>
                  </a:lnTo>
                  <a:lnTo>
                    <a:pt x="239635" y="28547"/>
                  </a:lnTo>
                  <a:lnTo>
                    <a:pt x="179916" y="36575"/>
                  </a:lnTo>
                  <a:lnTo>
                    <a:pt x="129087" y="40473"/>
                  </a:lnTo>
                  <a:lnTo>
                    <a:pt x="76982" y="47217"/>
                  </a:lnTo>
                  <a:lnTo>
                    <a:pt x="20059" y="515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890893" y="723265"/>
            <a:ext cx="0" cy="41903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4533900" y="2756026"/>
            <a:ext cx="4699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4158756" y="2674238"/>
            <a:ext cx="200043" cy="252685"/>
            <a:chOff x="4158756" y="2674238"/>
            <a:chExt cx="200043" cy="252685"/>
          </a:xfrm>
        </p:grpSpPr>
        <p:sp>
          <p:nvSpPr>
            <p:cNvPr id="4" name="Freeform 3"/>
            <p:cNvSpPr/>
            <p:nvPr/>
          </p:nvSpPr>
          <p:spPr>
            <a:xfrm>
              <a:off x="4158756" y="2719043"/>
              <a:ext cx="178986" cy="207880"/>
            </a:xfrm>
            <a:custGeom>
              <a:avLst/>
              <a:gdLst/>
              <a:ahLst/>
              <a:cxnLst/>
              <a:rect l="0" t="0" r="0" b="0"/>
              <a:pathLst>
                <a:path w="178986" h="207880">
                  <a:moveTo>
                    <a:pt x="0" y="207879"/>
                  </a:moveTo>
                  <a:lnTo>
                    <a:pt x="3120" y="158948"/>
                  </a:lnTo>
                  <a:lnTo>
                    <a:pt x="9065" y="99818"/>
                  </a:lnTo>
                  <a:lnTo>
                    <a:pt x="21789" y="40444"/>
                  </a:lnTo>
                  <a:lnTo>
                    <a:pt x="29571" y="19990"/>
                  </a:lnTo>
                  <a:lnTo>
                    <a:pt x="40829" y="3100"/>
                  </a:lnTo>
                  <a:lnTo>
                    <a:pt x="47107" y="0"/>
                  </a:lnTo>
                  <a:lnTo>
                    <a:pt x="53631" y="273"/>
                  </a:lnTo>
                  <a:lnTo>
                    <a:pt x="60320" y="2794"/>
                  </a:lnTo>
                  <a:lnTo>
                    <a:pt x="101833" y="45768"/>
                  </a:lnTo>
                  <a:lnTo>
                    <a:pt x="150912" y="105088"/>
                  </a:lnTo>
                  <a:lnTo>
                    <a:pt x="178985" y="134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42984" y="2674238"/>
              <a:ext cx="115815" cy="242156"/>
            </a:xfrm>
            <a:custGeom>
              <a:avLst/>
              <a:gdLst/>
              <a:ahLst/>
              <a:cxnLst/>
              <a:rect l="0" t="0" r="0" b="0"/>
              <a:pathLst>
                <a:path w="115815" h="242156">
                  <a:moveTo>
                    <a:pt x="115814" y="0"/>
                  </a:moveTo>
                  <a:lnTo>
                    <a:pt x="88302" y="53875"/>
                  </a:lnTo>
                  <a:lnTo>
                    <a:pt x="58325" y="115922"/>
                  </a:lnTo>
                  <a:lnTo>
                    <a:pt x="24666" y="178994"/>
                  </a:lnTo>
                  <a:lnTo>
                    <a:pt x="5566" y="21798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6644292" y="524183"/>
            <a:ext cx="230818" cy="477577"/>
          </a:xfrm>
          <a:custGeom>
            <a:avLst/>
            <a:gdLst/>
            <a:ahLst/>
            <a:cxnLst/>
            <a:rect l="0" t="0" r="0" b="0"/>
            <a:pathLst>
              <a:path w="230818" h="477577">
                <a:moveTo>
                  <a:pt x="72889" y="107526"/>
                </a:moveTo>
                <a:lnTo>
                  <a:pt x="56101" y="52482"/>
                </a:lnTo>
                <a:lnTo>
                  <a:pt x="53729" y="27690"/>
                </a:lnTo>
                <a:lnTo>
                  <a:pt x="54267" y="23886"/>
                </a:lnTo>
                <a:lnTo>
                  <a:pt x="55795" y="26030"/>
                </a:lnTo>
                <a:lnTo>
                  <a:pt x="76631" y="87245"/>
                </a:lnTo>
                <a:lnTo>
                  <a:pt x="91652" y="127567"/>
                </a:lnTo>
                <a:lnTo>
                  <a:pt x="103065" y="144119"/>
                </a:lnTo>
                <a:lnTo>
                  <a:pt x="110554" y="147129"/>
                </a:lnTo>
                <a:lnTo>
                  <a:pt x="119056" y="146797"/>
                </a:lnTo>
                <a:lnTo>
                  <a:pt x="128233" y="144235"/>
                </a:lnTo>
                <a:lnTo>
                  <a:pt x="135522" y="137848"/>
                </a:lnTo>
                <a:lnTo>
                  <a:pt x="146739" y="118273"/>
                </a:lnTo>
                <a:lnTo>
                  <a:pt x="155067" y="67578"/>
                </a:lnTo>
                <a:lnTo>
                  <a:pt x="153593" y="15624"/>
                </a:lnTo>
                <a:lnTo>
                  <a:pt x="150871" y="0"/>
                </a:lnTo>
                <a:lnTo>
                  <a:pt x="151783" y="747"/>
                </a:lnTo>
                <a:lnTo>
                  <a:pt x="153562" y="4755"/>
                </a:lnTo>
                <a:lnTo>
                  <a:pt x="156415" y="53214"/>
                </a:lnTo>
                <a:lnTo>
                  <a:pt x="156978" y="115992"/>
                </a:lnTo>
                <a:lnTo>
                  <a:pt x="157089" y="179389"/>
                </a:lnTo>
                <a:lnTo>
                  <a:pt x="151520" y="236443"/>
                </a:lnTo>
                <a:lnTo>
                  <a:pt x="148049" y="292213"/>
                </a:lnTo>
                <a:lnTo>
                  <a:pt x="141432" y="345782"/>
                </a:lnTo>
                <a:lnTo>
                  <a:pt x="127546" y="406710"/>
                </a:lnTo>
                <a:lnTo>
                  <a:pt x="103486" y="450634"/>
                </a:lnTo>
                <a:lnTo>
                  <a:pt x="88828" y="465909"/>
                </a:lnTo>
                <a:lnTo>
                  <a:pt x="70615" y="476598"/>
                </a:lnTo>
                <a:lnTo>
                  <a:pt x="62014" y="477576"/>
                </a:lnTo>
                <a:lnTo>
                  <a:pt x="46218" y="472424"/>
                </a:lnTo>
                <a:lnTo>
                  <a:pt x="24173" y="456370"/>
                </a:lnTo>
                <a:lnTo>
                  <a:pt x="13023" y="437263"/>
                </a:lnTo>
                <a:lnTo>
                  <a:pt x="3289" y="400198"/>
                </a:lnTo>
                <a:lnTo>
                  <a:pt x="0" y="345752"/>
                </a:lnTo>
                <a:lnTo>
                  <a:pt x="10749" y="284260"/>
                </a:lnTo>
                <a:lnTo>
                  <a:pt x="13915" y="270973"/>
                </a:lnTo>
                <a:lnTo>
                  <a:pt x="26791" y="249969"/>
                </a:lnTo>
                <a:lnTo>
                  <a:pt x="79675" y="186525"/>
                </a:lnTo>
                <a:lnTo>
                  <a:pt x="139750" y="135707"/>
                </a:lnTo>
                <a:lnTo>
                  <a:pt x="198385" y="94667"/>
                </a:lnTo>
                <a:lnTo>
                  <a:pt x="230817" y="759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138070" y="239285"/>
            <a:ext cx="2220314" cy="492771"/>
            <a:chOff x="138070" y="239285"/>
            <a:chExt cx="2220314" cy="492771"/>
          </a:xfrm>
        </p:grpSpPr>
        <p:sp>
          <p:nvSpPr>
            <p:cNvPr id="8" name="Freeform 7"/>
            <p:cNvSpPr/>
            <p:nvPr/>
          </p:nvSpPr>
          <p:spPr>
            <a:xfrm>
              <a:off x="138070" y="242155"/>
              <a:ext cx="354090" cy="406544"/>
            </a:xfrm>
            <a:custGeom>
              <a:avLst/>
              <a:gdLst/>
              <a:ahLst/>
              <a:cxnLst/>
              <a:rect l="0" t="0" r="0" b="0"/>
              <a:pathLst>
                <a:path w="354090" h="406544">
                  <a:moveTo>
                    <a:pt x="188313" y="21057"/>
                  </a:moveTo>
                  <a:lnTo>
                    <a:pt x="171545" y="15468"/>
                  </a:lnTo>
                  <a:lnTo>
                    <a:pt x="153955" y="15843"/>
                  </a:lnTo>
                  <a:lnTo>
                    <a:pt x="134438" y="21079"/>
                  </a:lnTo>
                  <a:lnTo>
                    <a:pt x="96433" y="43505"/>
                  </a:lnTo>
                  <a:lnTo>
                    <a:pt x="37517" y="99490"/>
                  </a:lnTo>
                  <a:lnTo>
                    <a:pt x="17551" y="128914"/>
                  </a:lnTo>
                  <a:lnTo>
                    <a:pt x="4876" y="167918"/>
                  </a:lnTo>
                  <a:lnTo>
                    <a:pt x="0" y="229788"/>
                  </a:lnTo>
                  <a:lnTo>
                    <a:pt x="2275" y="270076"/>
                  </a:lnTo>
                  <a:lnTo>
                    <a:pt x="17975" y="325901"/>
                  </a:lnTo>
                  <a:lnTo>
                    <a:pt x="41929" y="365283"/>
                  </a:lnTo>
                  <a:lnTo>
                    <a:pt x="74780" y="395938"/>
                  </a:lnTo>
                  <a:lnTo>
                    <a:pt x="97689" y="404090"/>
                  </a:lnTo>
                  <a:lnTo>
                    <a:pt x="123469" y="406543"/>
                  </a:lnTo>
                  <a:lnTo>
                    <a:pt x="163121" y="400177"/>
                  </a:lnTo>
                  <a:lnTo>
                    <a:pt x="224943" y="371095"/>
                  </a:lnTo>
                  <a:lnTo>
                    <a:pt x="278462" y="329813"/>
                  </a:lnTo>
                  <a:lnTo>
                    <a:pt x="327459" y="270033"/>
                  </a:lnTo>
                  <a:lnTo>
                    <a:pt x="349125" y="215021"/>
                  </a:lnTo>
                  <a:lnTo>
                    <a:pt x="354089" y="160930"/>
                  </a:lnTo>
                  <a:lnTo>
                    <a:pt x="346746" y="120342"/>
                  </a:lnTo>
                  <a:lnTo>
                    <a:pt x="330273" y="86740"/>
                  </a:lnTo>
                  <a:lnTo>
                    <a:pt x="309404" y="61446"/>
                  </a:lnTo>
                  <a:lnTo>
                    <a:pt x="281514" y="40303"/>
                  </a:lnTo>
                  <a:lnTo>
                    <a:pt x="225828" y="8429"/>
                  </a:lnTo>
                  <a:lnTo>
                    <a:pt x="1777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0751" y="470495"/>
              <a:ext cx="140959" cy="166096"/>
            </a:xfrm>
            <a:custGeom>
              <a:avLst/>
              <a:gdLst/>
              <a:ahLst/>
              <a:cxnLst/>
              <a:rect l="0" t="0" r="0" b="0"/>
              <a:pathLst>
                <a:path w="140959" h="166096">
                  <a:moveTo>
                    <a:pt x="25145" y="45401"/>
                  </a:moveTo>
                  <a:lnTo>
                    <a:pt x="19556" y="62168"/>
                  </a:lnTo>
                  <a:lnTo>
                    <a:pt x="23051" y="79759"/>
                  </a:lnTo>
                  <a:lnTo>
                    <a:pt x="42417" y="137230"/>
                  </a:lnTo>
                  <a:lnTo>
                    <a:pt x="49589" y="159913"/>
                  </a:lnTo>
                  <a:lnTo>
                    <a:pt x="49630" y="165026"/>
                  </a:lnTo>
                  <a:lnTo>
                    <a:pt x="47317" y="166095"/>
                  </a:lnTo>
                  <a:lnTo>
                    <a:pt x="38509" y="161044"/>
                  </a:lnTo>
                  <a:lnTo>
                    <a:pt x="26795" y="151000"/>
                  </a:lnTo>
                  <a:lnTo>
                    <a:pt x="12636" y="126602"/>
                  </a:lnTo>
                  <a:lnTo>
                    <a:pt x="1031" y="97147"/>
                  </a:lnTo>
                  <a:lnTo>
                    <a:pt x="0" y="76588"/>
                  </a:lnTo>
                  <a:lnTo>
                    <a:pt x="4611" y="56922"/>
                  </a:lnTo>
                  <a:lnTo>
                    <a:pt x="26635" y="25233"/>
                  </a:lnTo>
                  <a:lnTo>
                    <a:pt x="41015" y="11871"/>
                  </a:lnTo>
                  <a:lnTo>
                    <a:pt x="59104" y="2033"/>
                  </a:lnTo>
                  <a:lnTo>
                    <a:pt x="78842" y="0"/>
                  </a:lnTo>
                  <a:lnTo>
                    <a:pt x="140958" y="3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59367" y="283446"/>
              <a:ext cx="260410" cy="368002"/>
            </a:xfrm>
            <a:custGeom>
              <a:avLst/>
              <a:gdLst/>
              <a:ahLst/>
              <a:cxnLst/>
              <a:rect l="0" t="0" r="0" b="0"/>
              <a:pathLst>
                <a:path w="260410" h="368002">
                  <a:moveTo>
                    <a:pt x="98684" y="274564"/>
                  </a:moveTo>
                  <a:lnTo>
                    <a:pt x="84030" y="230601"/>
                  </a:lnTo>
                  <a:lnTo>
                    <a:pt x="77217" y="224198"/>
                  </a:lnTo>
                  <a:lnTo>
                    <a:pt x="57168" y="217084"/>
                  </a:lnTo>
                  <a:lnTo>
                    <a:pt x="47610" y="218697"/>
                  </a:lnTo>
                  <a:lnTo>
                    <a:pt x="30751" y="229847"/>
                  </a:lnTo>
                  <a:lnTo>
                    <a:pt x="18579" y="249620"/>
                  </a:lnTo>
                  <a:lnTo>
                    <a:pt x="1233" y="294853"/>
                  </a:lnTo>
                  <a:lnTo>
                    <a:pt x="0" y="316337"/>
                  </a:lnTo>
                  <a:lnTo>
                    <a:pt x="4522" y="337583"/>
                  </a:lnTo>
                  <a:lnTo>
                    <a:pt x="14330" y="358724"/>
                  </a:lnTo>
                  <a:lnTo>
                    <a:pt x="21391" y="364596"/>
                  </a:lnTo>
                  <a:lnTo>
                    <a:pt x="29608" y="367341"/>
                  </a:lnTo>
                  <a:lnTo>
                    <a:pt x="38596" y="368001"/>
                  </a:lnTo>
                  <a:lnTo>
                    <a:pt x="46927" y="364931"/>
                  </a:lnTo>
                  <a:lnTo>
                    <a:pt x="62423" y="352162"/>
                  </a:lnTo>
                  <a:lnTo>
                    <a:pt x="78712" y="319653"/>
                  </a:lnTo>
                  <a:lnTo>
                    <a:pt x="87460" y="260680"/>
                  </a:lnTo>
                  <a:lnTo>
                    <a:pt x="96121" y="203451"/>
                  </a:lnTo>
                  <a:lnTo>
                    <a:pt x="97925" y="148988"/>
                  </a:lnTo>
                  <a:lnTo>
                    <a:pt x="95340" y="98926"/>
                  </a:lnTo>
                  <a:lnTo>
                    <a:pt x="89575" y="40088"/>
                  </a:lnTo>
                  <a:lnTo>
                    <a:pt x="82987" y="3099"/>
                  </a:lnTo>
                  <a:lnTo>
                    <a:pt x="80031" y="0"/>
                  </a:lnTo>
                  <a:lnTo>
                    <a:pt x="76890" y="2614"/>
                  </a:lnTo>
                  <a:lnTo>
                    <a:pt x="73626" y="9036"/>
                  </a:lnTo>
                  <a:lnTo>
                    <a:pt x="69033" y="40431"/>
                  </a:lnTo>
                  <a:lnTo>
                    <a:pt x="74716" y="92961"/>
                  </a:lnTo>
                  <a:lnTo>
                    <a:pt x="80172" y="148398"/>
                  </a:lnTo>
                  <a:lnTo>
                    <a:pt x="92168" y="204409"/>
                  </a:lnTo>
                  <a:lnTo>
                    <a:pt x="105803" y="259363"/>
                  </a:lnTo>
                  <a:lnTo>
                    <a:pt x="112766" y="283016"/>
                  </a:lnTo>
                  <a:lnTo>
                    <a:pt x="116261" y="287217"/>
                  </a:lnTo>
                  <a:lnTo>
                    <a:pt x="119761" y="286509"/>
                  </a:lnTo>
                  <a:lnTo>
                    <a:pt x="139372" y="265745"/>
                  </a:lnTo>
                  <a:lnTo>
                    <a:pt x="158492" y="258946"/>
                  </a:lnTo>
                  <a:lnTo>
                    <a:pt x="221290" y="244648"/>
                  </a:lnTo>
                  <a:lnTo>
                    <a:pt x="244423" y="233582"/>
                  </a:lnTo>
                  <a:lnTo>
                    <a:pt x="251995" y="225016"/>
                  </a:lnTo>
                  <a:lnTo>
                    <a:pt x="260409" y="203020"/>
                  </a:lnTo>
                  <a:lnTo>
                    <a:pt x="259143" y="194112"/>
                  </a:lnTo>
                  <a:lnTo>
                    <a:pt x="254790" y="187004"/>
                  </a:lnTo>
                  <a:lnTo>
                    <a:pt x="248378" y="181096"/>
                  </a:lnTo>
                  <a:lnTo>
                    <a:pt x="228776" y="174531"/>
                  </a:lnTo>
                  <a:lnTo>
                    <a:pt x="205636" y="172783"/>
                  </a:lnTo>
                  <a:lnTo>
                    <a:pt x="183653" y="175906"/>
                  </a:lnTo>
                  <a:lnTo>
                    <a:pt x="165304" y="187432"/>
                  </a:lnTo>
                  <a:lnTo>
                    <a:pt x="134461" y="223427"/>
                  </a:lnTo>
                  <a:lnTo>
                    <a:pt x="126283" y="246767"/>
                  </a:lnTo>
                  <a:lnTo>
                    <a:pt x="123819" y="272738"/>
                  </a:lnTo>
                  <a:lnTo>
                    <a:pt x="126623" y="299879"/>
                  </a:lnTo>
                  <a:lnTo>
                    <a:pt x="138008" y="324419"/>
                  </a:lnTo>
                  <a:lnTo>
                    <a:pt x="154766" y="344685"/>
                  </a:lnTo>
                  <a:lnTo>
                    <a:pt x="173912" y="357591"/>
                  </a:lnTo>
                  <a:lnTo>
                    <a:pt x="194120" y="360988"/>
                  </a:lnTo>
                  <a:lnTo>
                    <a:pt x="204422" y="360256"/>
                  </a:lnTo>
                  <a:lnTo>
                    <a:pt x="222108" y="353203"/>
                  </a:lnTo>
                  <a:lnTo>
                    <a:pt x="246083" y="3377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68621" y="463253"/>
              <a:ext cx="63172" cy="172043"/>
            </a:xfrm>
            <a:custGeom>
              <a:avLst/>
              <a:gdLst/>
              <a:ahLst/>
              <a:cxnLst/>
              <a:rect l="0" t="0" r="0" b="0"/>
              <a:pathLst>
                <a:path w="63172" h="172043">
                  <a:moveTo>
                    <a:pt x="0" y="84228"/>
                  </a:moveTo>
                  <a:lnTo>
                    <a:pt x="14573" y="126920"/>
                  </a:lnTo>
                  <a:lnTo>
                    <a:pt x="35411" y="172042"/>
                  </a:lnTo>
                  <a:lnTo>
                    <a:pt x="34066" y="166540"/>
                  </a:lnTo>
                  <a:lnTo>
                    <a:pt x="17604" y="132073"/>
                  </a:lnTo>
                  <a:lnTo>
                    <a:pt x="13795" y="90086"/>
                  </a:lnTo>
                  <a:lnTo>
                    <a:pt x="25459" y="32357"/>
                  </a:lnTo>
                  <a:lnTo>
                    <a:pt x="31011" y="2391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94428" y="471031"/>
              <a:ext cx="148147" cy="172056"/>
            </a:xfrm>
            <a:custGeom>
              <a:avLst/>
              <a:gdLst/>
              <a:ahLst/>
              <a:cxnLst/>
              <a:rect l="0" t="0" r="0" b="0"/>
              <a:pathLst>
                <a:path w="148147" h="172056">
                  <a:moveTo>
                    <a:pt x="42649" y="76450"/>
                  </a:moveTo>
                  <a:lnTo>
                    <a:pt x="59417" y="82040"/>
                  </a:lnTo>
                  <a:lnTo>
                    <a:pt x="77008" y="81664"/>
                  </a:lnTo>
                  <a:lnTo>
                    <a:pt x="96524" y="76428"/>
                  </a:lnTo>
                  <a:lnTo>
                    <a:pt x="134530" y="54002"/>
                  </a:lnTo>
                  <a:lnTo>
                    <a:pt x="142507" y="47447"/>
                  </a:lnTo>
                  <a:lnTo>
                    <a:pt x="146656" y="39567"/>
                  </a:lnTo>
                  <a:lnTo>
                    <a:pt x="148146" y="21453"/>
                  </a:lnTo>
                  <a:lnTo>
                    <a:pt x="144566" y="14049"/>
                  </a:lnTo>
                  <a:lnTo>
                    <a:pt x="131229" y="2703"/>
                  </a:lnTo>
                  <a:lnTo>
                    <a:pt x="107365" y="0"/>
                  </a:lnTo>
                  <a:lnTo>
                    <a:pt x="55562" y="7797"/>
                  </a:lnTo>
                  <a:lnTo>
                    <a:pt x="27888" y="22833"/>
                  </a:lnTo>
                  <a:lnTo>
                    <a:pt x="4870" y="47696"/>
                  </a:lnTo>
                  <a:lnTo>
                    <a:pt x="1086" y="58450"/>
                  </a:lnTo>
                  <a:lnTo>
                    <a:pt x="0" y="82878"/>
                  </a:lnTo>
                  <a:lnTo>
                    <a:pt x="5966" y="117349"/>
                  </a:lnTo>
                  <a:lnTo>
                    <a:pt x="20732" y="144201"/>
                  </a:lnTo>
                  <a:lnTo>
                    <a:pt x="45514" y="166974"/>
                  </a:lnTo>
                  <a:lnTo>
                    <a:pt x="68099" y="172055"/>
                  </a:lnTo>
                  <a:lnTo>
                    <a:pt x="126877" y="171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64853" y="310695"/>
              <a:ext cx="156495" cy="336763"/>
            </a:xfrm>
            <a:custGeom>
              <a:avLst/>
              <a:gdLst/>
              <a:ahLst/>
              <a:cxnLst/>
              <a:rect l="0" t="0" r="0" b="0"/>
              <a:pathLst>
                <a:path w="156495" h="336763">
                  <a:moveTo>
                    <a:pt x="135437" y="226258"/>
                  </a:moveTo>
                  <a:lnTo>
                    <a:pt x="106128" y="196949"/>
                  </a:lnTo>
                  <a:lnTo>
                    <a:pt x="86536" y="189835"/>
                  </a:lnTo>
                  <a:lnTo>
                    <a:pt x="74760" y="187938"/>
                  </a:lnTo>
                  <a:lnTo>
                    <a:pt x="52317" y="192069"/>
                  </a:lnTo>
                  <a:lnTo>
                    <a:pt x="31814" y="202874"/>
                  </a:lnTo>
                  <a:lnTo>
                    <a:pt x="14903" y="219375"/>
                  </a:lnTo>
                  <a:lnTo>
                    <a:pt x="5827" y="241526"/>
                  </a:lnTo>
                  <a:lnTo>
                    <a:pt x="0" y="293875"/>
                  </a:lnTo>
                  <a:lnTo>
                    <a:pt x="5443" y="315191"/>
                  </a:lnTo>
                  <a:lnTo>
                    <a:pt x="10170" y="324151"/>
                  </a:lnTo>
                  <a:lnTo>
                    <a:pt x="18000" y="330125"/>
                  </a:lnTo>
                  <a:lnTo>
                    <a:pt x="39179" y="336762"/>
                  </a:lnTo>
                  <a:lnTo>
                    <a:pt x="61070" y="333472"/>
                  </a:lnTo>
                  <a:lnTo>
                    <a:pt x="82498" y="323042"/>
                  </a:lnTo>
                  <a:lnTo>
                    <a:pt x="113122" y="296269"/>
                  </a:lnTo>
                  <a:lnTo>
                    <a:pt x="129808" y="272192"/>
                  </a:lnTo>
                  <a:lnTo>
                    <a:pt x="141178" y="221151"/>
                  </a:lnTo>
                  <a:lnTo>
                    <a:pt x="144547" y="167163"/>
                  </a:lnTo>
                  <a:lnTo>
                    <a:pt x="138449" y="104924"/>
                  </a:lnTo>
                  <a:lnTo>
                    <a:pt x="132912" y="50689"/>
                  </a:lnTo>
                  <a:lnTo>
                    <a:pt x="120900" y="5834"/>
                  </a:lnTo>
                  <a:lnTo>
                    <a:pt x="116387" y="930"/>
                  </a:lnTo>
                  <a:lnTo>
                    <a:pt x="111039" y="0"/>
                  </a:lnTo>
                  <a:lnTo>
                    <a:pt x="105133" y="1720"/>
                  </a:lnTo>
                  <a:lnTo>
                    <a:pt x="100027" y="7546"/>
                  </a:lnTo>
                  <a:lnTo>
                    <a:pt x="91233" y="26497"/>
                  </a:lnTo>
                  <a:lnTo>
                    <a:pt x="85295" y="63474"/>
                  </a:lnTo>
                  <a:lnTo>
                    <a:pt x="91694" y="116721"/>
                  </a:lnTo>
                  <a:lnTo>
                    <a:pt x="107608" y="178645"/>
                  </a:lnTo>
                  <a:lnTo>
                    <a:pt x="122617" y="224002"/>
                  </a:lnTo>
                  <a:lnTo>
                    <a:pt x="156494" y="2789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02766" y="239285"/>
              <a:ext cx="189962" cy="369753"/>
            </a:xfrm>
            <a:custGeom>
              <a:avLst/>
              <a:gdLst/>
              <a:ahLst/>
              <a:cxnLst/>
              <a:rect l="0" t="0" r="0" b="0"/>
              <a:pathLst>
                <a:path w="189962" h="369753">
                  <a:moveTo>
                    <a:pt x="29192" y="87098"/>
                  </a:moveTo>
                  <a:lnTo>
                    <a:pt x="23126" y="119550"/>
                  </a:lnTo>
                  <a:lnTo>
                    <a:pt x="28162" y="177029"/>
                  </a:lnTo>
                  <a:lnTo>
                    <a:pt x="28989" y="232591"/>
                  </a:lnTo>
                  <a:lnTo>
                    <a:pt x="29132" y="281635"/>
                  </a:lnTo>
                  <a:lnTo>
                    <a:pt x="29174" y="332042"/>
                  </a:lnTo>
                  <a:lnTo>
                    <a:pt x="28017" y="368944"/>
                  </a:lnTo>
                  <a:lnTo>
                    <a:pt x="26069" y="369752"/>
                  </a:lnTo>
                  <a:lnTo>
                    <a:pt x="23601" y="366781"/>
                  </a:lnTo>
                  <a:lnTo>
                    <a:pt x="19314" y="315810"/>
                  </a:lnTo>
                  <a:lnTo>
                    <a:pt x="13203" y="261997"/>
                  </a:lnTo>
                  <a:lnTo>
                    <a:pt x="7966" y="205137"/>
                  </a:lnTo>
                  <a:lnTo>
                    <a:pt x="0" y="141913"/>
                  </a:lnTo>
                  <a:lnTo>
                    <a:pt x="1435" y="101390"/>
                  </a:lnTo>
                  <a:lnTo>
                    <a:pt x="16828" y="39414"/>
                  </a:lnTo>
                  <a:lnTo>
                    <a:pt x="27986" y="20671"/>
                  </a:lnTo>
                  <a:lnTo>
                    <a:pt x="43864" y="7662"/>
                  </a:lnTo>
                  <a:lnTo>
                    <a:pt x="53012" y="2555"/>
                  </a:lnTo>
                  <a:lnTo>
                    <a:pt x="72534" y="0"/>
                  </a:lnTo>
                  <a:lnTo>
                    <a:pt x="113662" y="7892"/>
                  </a:lnTo>
                  <a:lnTo>
                    <a:pt x="139488" y="22945"/>
                  </a:lnTo>
                  <a:lnTo>
                    <a:pt x="161958" y="42223"/>
                  </a:lnTo>
                  <a:lnTo>
                    <a:pt x="177845" y="68343"/>
                  </a:lnTo>
                  <a:lnTo>
                    <a:pt x="189961" y="98308"/>
                  </a:lnTo>
                  <a:lnTo>
                    <a:pt x="189781" y="135003"/>
                  </a:lnTo>
                  <a:lnTo>
                    <a:pt x="182064" y="155572"/>
                  </a:lnTo>
                  <a:lnTo>
                    <a:pt x="176730" y="164333"/>
                  </a:lnTo>
                  <a:lnTo>
                    <a:pt x="161445" y="177187"/>
                  </a:lnTo>
                  <a:lnTo>
                    <a:pt x="104406" y="204853"/>
                  </a:lnTo>
                  <a:lnTo>
                    <a:pt x="59214" y="214863"/>
                  </a:lnTo>
                  <a:lnTo>
                    <a:pt x="39721" y="223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76965" y="490259"/>
              <a:ext cx="176093" cy="143114"/>
            </a:xfrm>
            <a:custGeom>
              <a:avLst/>
              <a:gdLst/>
              <a:ahLst/>
              <a:cxnLst/>
              <a:rect l="0" t="0" r="0" b="0"/>
              <a:pathLst>
                <a:path w="176093" h="143114">
                  <a:moveTo>
                    <a:pt x="112921" y="78279"/>
                  </a:moveTo>
                  <a:lnTo>
                    <a:pt x="124099" y="67101"/>
                  </a:lnTo>
                  <a:lnTo>
                    <a:pt x="126222" y="60299"/>
                  </a:lnTo>
                  <a:lnTo>
                    <a:pt x="125461" y="43382"/>
                  </a:lnTo>
                  <a:lnTo>
                    <a:pt x="112867" y="14127"/>
                  </a:lnTo>
                  <a:lnTo>
                    <a:pt x="104696" y="7435"/>
                  </a:lnTo>
                  <a:lnTo>
                    <a:pt x="83139" y="0"/>
                  </a:lnTo>
                  <a:lnTo>
                    <a:pt x="61080" y="2934"/>
                  </a:lnTo>
                  <a:lnTo>
                    <a:pt x="32050" y="17740"/>
                  </a:lnTo>
                  <a:lnTo>
                    <a:pt x="17316" y="31486"/>
                  </a:lnTo>
                  <a:lnTo>
                    <a:pt x="6869" y="49293"/>
                  </a:lnTo>
                  <a:lnTo>
                    <a:pt x="0" y="84639"/>
                  </a:lnTo>
                  <a:lnTo>
                    <a:pt x="3553" y="119158"/>
                  </a:lnTo>
                  <a:lnTo>
                    <a:pt x="8424" y="127759"/>
                  </a:lnTo>
                  <a:lnTo>
                    <a:pt x="23194" y="140434"/>
                  </a:lnTo>
                  <a:lnTo>
                    <a:pt x="32046" y="143113"/>
                  </a:lnTo>
                  <a:lnTo>
                    <a:pt x="51240" y="142969"/>
                  </a:lnTo>
                  <a:lnTo>
                    <a:pt x="68349" y="132767"/>
                  </a:lnTo>
                  <a:lnTo>
                    <a:pt x="82583" y="115364"/>
                  </a:lnTo>
                  <a:lnTo>
                    <a:pt x="92808" y="92032"/>
                  </a:lnTo>
                  <a:lnTo>
                    <a:pt x="97173" y="87448"/>
                  </a:lnTo>
                  <a:lnTo>
                    <a:pt x="101252" y="87901"/>
                  </a:lnTo>
                  <a:lnTo>
                    <a:pt x="129365" y="113472"/>
                  </a:lnTo>
                  <a:lnTo>
                    <a:pt x="160493" y="127128"/>
                  </a:lnTo>
                  <a:lnTo>
                    <a:pt x="176092" y="130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95171" y="547481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0" y="0"/>
                  </a:moveTo>
                  <a:lnTo>
                    <a:pt x="8333" y="37478"/>
                  </a:lnTo>
                  <a:lnTo>
                    <a:pt x="6758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84642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68870" y="476976"/>
              <a:ext cx="168457" cy="159328"/>
            </a:xfrm>
            <a:custGeom>
              <a:avLst/>
              <a:gdLst/>
              <a:ahLst/>
              <a:cxnLst/>
              <a:rect l="0" t="0" r="0" b="0"/>
              <a:pathLst>
                <a:path w="168457" h="159328">
                  <a:moveTo>
                    <a:pt x="0" y="59977"/>
                  </a:moveTo>
                  <a:lnTo>
                    <a:pt x="19128" y="112682"/>
                  </a:lnTo>
                  <a:lnTo>
                    <a:pt x="45854" y="159327"/>
                  </a:lnTo>
                  <a:lnTo>
                    <a:pt x="44556" y="153265"/>
                  </a:lnTo>
                  <a:lnTo>
                    <a:pt x="34102" y="107920"/>
                  </a:lnTo>
                  <a:lnTo>
                    <a:pt x="35451" y="69113"/>
                  </a:lnTo>
                  <a:lnTo>
                    <a:pt x="41492" y="44150"/>
                  </a:lnTo>
                  <a:lnTo>
                    <a:pt x="51976" y="25257"/>
                  </a:lnTo>
                  <a:lnTo>
                    <a:pt x="70674" y="12180"/>
                  </a:lnTo>
                  <a:lnTo>
                    <a:pt x="94582" y="3639"/>
                  </a:lnTo>
                  <a:lnTo>
                    <a:pt x="132009" y="0"/>
                  </a:lnTo>
                  <a:lnTo>
                    <a:pt x="168456" y="7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9512" y="694880"/>
              <a:ext cx="2168872" cy="37176"/>
            </a:xfrm>
            <a:custGeom>
              <a:avLst/>
              <a:gdLst/>
              <a:ahLst/>
              <a:cxnLst/>
              <a:rect l="0" t="0" r="0" b="0"/>
              <a:pathLst>
                <a:path w="2168872" h="37176">
                  <a:moveTo>
                    <a:pt x="2168871" y="31586"/>
                  </a:moveTo>
                  <a:lnTo>
                    <a:pt x="2152103" y="37175"/>
                  </a:lnTo>
                  <a:lnTo>
                    <a:pt x="2134513" y="36800"/>
                  </a:lnTo>
                  <a:lnTo>
                    <a:pt x="2083445" y="32616"/>
                  </a:lnTo>
                  <a:lnTo>
                    <a:pt x="2024268" y="24554"/>
                  </a:lnTo>
                  <a:lnTo>
                    <a:pt x="1974597" y="20923"/>
                  </a:lnTo>
                  <a:lnTo>
                    <a:pt x="1922835" y="14129"/>
                  </a:lnTo>
                  <a:lnTo>
                    <a:pt x="1870454" y="10426"/>
                  </a:lnTo>
                  <a:lnTo>
                    <a:pt x="1816719" y="3609"/>
                  </a:lnTo>
                  <a:lnTo>
                    <a:pt x="1758033" y="1070"/>
                  </a:lnTo>
                  <a:lnTo>
                    <a:pt x="1701911" y="317"/>
                  </a:lnTo>
                  <a:lnTo>
                    <a:pt x="1641348" y="94"/>
                  </a:lnTo>
                  <a:lnTo>
                    <a:pt x="1578950" y="28"/>
                  </a:lnTo>
                  <a:lnTo>
                    <a:pt x="1537016" y="13"/>
                  </a:lnTo>
                  <a:lnTo>
                    <a:pt x="1491863" y="6"/>
                  </a:lnTo>
                  <a:lnTo>
                    <a:pt x="1446839" y="3"/>
                  </a:lnTo>
                  <a:lnTo>
                    <a:pt x="1387437" y="1"/>
                  </a:lnTo>
                  <a:lnTo>
                    <a:pt x="1328242" y="1"/>
                  </a:lnTo>
                  <a:lnTo>
                    <a:pt x="1277687" y="0"/>
                  </a:lnTo>
                  <a:lnTo>
                    <a:pt x="1219294" y="0"/>
                  </a:lnTo>
                  <a:lnTo>
                    <a:pt x="1159879" y="0"/>
                  </a:lnTo>
                  <a:lnTo>
                    <a:pt x="1109259" y="0"/>
                  </a:lnTo>
                  <a:lnTo>
                    <a:pt x="1050847" y="0"/>
                  </a:lnTo>
                  <a:lnTo>
                    <a:pt x="989086" y="0"/>
                  </a:lnTo>
                  <a:lnTo>
                    <a:pt x="926332" y="0"/>
                  </a:lnTo>
                  <a:lnTo>
                    <a:pt x="884316" y="0"/>
                  </a:lnTo>
                  <a:lnTo>
                    <a:pt x="839126" y="0"/>
                  </a:lnTo>
                  <a:lnTo>
                    <a:pt x="792915" y="0"/>
                  </a:lnTo>
                  <a:lnTo>
                    <a:pt x="748980" y="0"/>
                  </a:lnTo>
                  <a:lnTo>
                    <a:pt x="690374" y="0"/>
                  </a:lnTo>
                  <a:lnTo>
                    <a:pt x="630375" y="0"/>
                  </a:lnTo>
                  <a:lnTo>
                    <a:pt x="568144" y="0"/>
                  </a:lnTo>
                  <a:lnTo>
                    <a:pt x="505251" y="0"/>
                  </a:lnTo>
                  <a:lnTo>
                    <a:pt x="442163" y="5590"/>
                  </a:lnTo>
                  <a:lnTo>
                    <a:pt x="379016" y="9065"/>
                  </a:lnTo>
                  <a:lnTo>
                    <a:pt x="321442" y="10095"/>
                  </a:lnTo>
                  <a:lnTo>
                    <a:pt x="267338" y="10400"/>
                  </a:lnTo>
                  <a:lnTo>
                    <a:pt x="208673" y="10491"/>
                  </a:lnTo>
                  <a:lnTo>
                    <a:pt x="146837" y="10518"/>
                  </a:lnTo>
                  <a:lnTo>
                    <a:pt x="89651" y="16115"/>
                  </a:lnTo>
                  <a:lnTo>
                    <a:pt x="29841" y="200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21595" y="231626"/>
            <a:ext cx="3937659" cy="484312"/>
            <a:chOff x="2621595" y="231626"/>
            <a:chExt cx="3937659" cy="484312"/>
          </a:xfrm>
        </p:grpSpPr>
        <p:sp>
          <p:nvSpPr>
            <p:cNvPr id="21" name="Freeform 20"/>
            <p:cNvSpPr/>
            <p:nvPr/>
          </p:nvSpPr>
          <p:spPr>
            <a:xfrm>
              <a:off x="2621595" y="515896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28618" y="307914"/>
              <a:ext cx="256232" cy="394997"/>
            </a:xfrm>
            <a:custGeom>
              <a:avLst/>
              <a:gdLst/>
              <a:ahLst/>
              <a:cxnLst/>
              <a:rect l="0" t="0" r="0" b="0"/>
              <a:pathLst>
                <a:path w="256232" h="394997">
                  <a:moveTo>
                    <a:pt x="245703" y="50054"/>
                  </a:moveTo>
                  <a:lnTo>
                    <a:pt x="210805" y="20746"/>
                  </a:lnTo>
                  <a:lnTo>
                    <a:pt x="181550" y="6145"/>
                  </a:lnTo>
                  <a:lnTo>
                    <a:pt x="139477" y="0"/>
                  </a:lnTo>
                  <a:lnTo>
                    <a:pt x="113094" y="4801"/>
                  </a:lnTo>
                  <a:lnTo>
                    <a:pt x="81629" y="20658"/>
                  </a:lnTo>
                  <a:lnTo>
                    <a:pt x="57488" y="43294"/>
                  </a:lnTo>
                  <a:lnTo>
                    <a:pt x="38637" y="72228"/>
                  </a:lnTo>
                  <a:lnTo>
                    <a:pt x="10811" y="131137"/>
                  </a:lnTo>
                  <a:lnTo>
                    <a:pt x="1706" y="153941"/>
                  </a:lnTo>
                  <a:lnTo>
                    <a:pt x="0" y="178895"/>
                  </a:lnTo>
                  <a:lnTo>
                    <a:pt x="2846" y="233042"/>
                  </a:lnTo>
                  <a:lnTo>
                    <a:pt x="11815" y="288798"/>
                  </a:lnTo>
                  <a:lnTo>
                    <a:pt x="24851" y="341752"/>
                  </a:lnTo>
                  <a:lnTo>
                    <a:pt x="28278" y="353314"/>
                  </a:lnTo>
                  <a:lnTo>
                    <a:pt x="34073" y="362192"/>
                  </a:lnTo>
                  <a:lnTo>
                    <a:pt x="49869" y="375176"/>
                  </a:lnTo>
                  <a:lnTo>
                    <a:pt x="78494" y="389062"/>
                  </a:lnTo>
                  <a:lnTo>
                    <a:pt x="114791" y="394996"/>
                  </a:lnTo>
                  <a:lnTo>
                    <a:pt x="138387" y="390145"/>
                  </a:lnTo>
                  <a:lnTo>
                    <a:pt x="168282" y="374260"/>
                  </a:lnTo>
                  <a:lnTo>
                    <a:pt x="176541" y="367967"/>
                  </a:lnTo>
                  <a:lnTo>
                    <a:pt x="185718" y="348496"/>
                  </a:lnTo>
                  <a:lnTo>
                    <a:pt x="188166" y="336753"/>
                  </a:lnTo>
                  <a:lnTo>
                    <a:pt x="184646" y="314347"/>
                  </a:lnTo>
                  <a:lnTo>
                    <a:pt x="169510" y="285121"/>
                  </a:lnTo>
                  <a:lnTo>
                    <a:pt x="155688" y="270342"/>
                  </a:lnTo>
                  <a:lnTo>
                    <a:pt x="137846" y="259874"/>
                  </a:lnTo>
                  <a:lnTo>
                    <a:pt x="118218" y="257561"/>
                  </a:lnTo>
                  <a:lnTo>
                    <a:pt x="108070" y="258582"/>
                  </a:lnTo>
                  <a:lnTo>
                    <a:pt x="104815" y="260433"/>
                  </a:lnTo>
                  <a:lnTo>
                    <a:pt x="106154" y="262836"/>
                  </a:lnTo>
                  <a:lnTo>
                    <a:pt x="110556" y="265609"/>
                  </a:lnTo>
                  <a:lnTo>
                    <a:pt x="164013" y="270423"/>
                  </a:lnTo>
                  <a:lnTo>
                    <a:pt x="218128" y="271009"/>
                  </a:lnTo>
                  <a:lnTo>
                    <a:pt x="256231" y="271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63488" y="568538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8251" y="97095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90134" y="515896"/>
              <a:ext cx="157929" cy="175639"/>
            </a:xfrm>
            <a:custGeom>
              <a:avLst/>
              <a:gdLst/>
              <a:ahLst/>
              <a:cxnLst/>
              <a:rect l="0" t="0" r="0" b="0"/>
              <a:pathLst>
                <a:path w="157929" h="175639">
                  <a:moveTo>
                    <a:pt x="0" y="10528"/>
                  </a:moveTo>
                  <a:lnTo>
                    <a:pt x="15642" y="28509"/>
                  </a:lnTo>
                  <a:lnTo>
                    <a:pt x="46843" y="83712"/>
                  </a:lnTo>
                  <a:lnTo>
                    <a:pt x="91709" y="139754"/>
                  </a:lnTo>
                  <a:lnTo>
                    <a:pt x="107501" y="166191"/>
                  </a:lnTo>
                  <a:lnTo>
                    <a:pt x="113782" y="173965"/>
                  </a:lnTo>
                  <a:lnTo>
                    <a:pt x="119138" y="175638"/>
                  </a:lnTo>
                  <a:lnTo>
                    <a:pt x="123879" y="173244"/>
                  </a:lnTo>
                  <a:lnTo>
                    <a:pt x="128210" y="168138"/>
                  </a:lnTo>
                  <a:lnTo>
                    <a:pt x="139894" y="138596"/>
                  </a:lnTo>
                  <a:lnTo>
                    <a:pt x="147087" y="79456"/>
                  </a:lnTo>
                  <a:lnTo>
                    <a:pt x="155440" y="2774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97950" y="513316"/>
              <a:ext cx="120075" cy="171037"/>
            </a:xfrm>
            <a:custGeom>
              <a:avLst/>
              <a:gdLst/>
              <a:ahLst/>
              <a:cxnLst/>
              <a:rect l="0" t="0" r="0" b="0"/>
              <a:pathLst>
                <a:path w="120075" h="171037">
                  <a:moveTo>
                    <a:pt x="13283" y="44694"/>
                  </a:moveTo>
                  <a:lnTo>
                    <a:pt x="18872" y="61461"/>
                  </a:lnTo>
                  <a:lnTo>
                    <a:pt x="30975" y="72813"/>
                  </a:lnTo>
                  <a:lnTo>
                    <a:pt x="49222" y="80588"/>
                  </a:lnTo>
                  <a:lnTo>
                    <a:pt x="72930" y="84044"/>
                  </a:lnTo>
                  <a:lnTo>
                    <a:pt x="92825" y="79340"/>
                  </a:lnTo>
                  <a:lnTo>
                    <a:pt x="101406" y="74810"/>
                  </a:lnTo>
                  <a:lnTo>
                    <a:pt x="114060" y="60419"/>
                  </a:lnTo>
                  <a:lnTo>
                    <a:pt x="119072" y="51668"/>
                  </a:lnTo>
                  <a:lnTo>
                    <a:pt x="120074" y="42324"/>
                  </a:lnTo>
                  <a:lnTo>
                    <a:pt x="114948" y="22584"/>
                  </a:lnTo>
                  <a:lnTo>
                    <a:pt x="101751" y="8351"/>
                  </a:lnTo>
                  <a:lnTo>
                    <a:pt x="93319" y="2918"/>
                  </a:lnTo>
                  <a:lnTo>
                    <a:pt x="68351" y="0"/>
                  </a:lnTo>
                  <a:lnTo>
                    <a:pt x="41267" y="3773"/>
                  </a:lnTo>
                  <a:lnTo>
                    <a:pt x="21431" y="13249"/>
                  </a:lnTo>
                  <a:lnTo>
                    <a:pt x="7936" y="31498"/>
                  </a:lnTo>
                  <a:lnTo>
                    <a:pt x="2699" y="42916"/>
                  </a:lnTo>
                  <a:lnTo>
                    <a:pt x="0" y="71200"/>
                  </a:lnTo>
                  <a:lnTo>
                    <a:pt x="3870" y="99758"/>
                  </a:lnTo>
                  <a:lnTo>
                    <a:pt x="13389" y="120250"/>
                  </a:lnTo>
                  <a:lnTo>
                    <a:pt x="37491" y="144940"/>
                  </a:lnTo>
                  <a:lnTo>
                    <a:pt x="86982" y="171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1519" y="505367"/>
              <a:ext cx="116182" cy="168457"/>
            </a:xfrm>
            <a:custGeom>
              <a:avLst/>
              <a:gdLst/>
              <a:ahLst/>
              <a:cxnLst/>
              <a:rect l="0" t="0" r="0" b="0"/>
              <a:pathLst>
                <a:path w="116182" h="168457">
                  <a:moveTo>
                    <a:pt x="74512" y="0"/>
                  </a:moveTo>
                  <a:lnTo>
                    <a:pt x="31820" y="14573"/>
                  </a:lnTo>
                  <a:lnTo>
                    <a:pt x="21484" y="20244"/>
                  </a:lnTo>
                  <a:lnTo>
                    <a:pt x="6880" y="35904"/>
                  </a:lnTo>
                  <a:lnTo>
                    <a:pt x="1348" y="44993"/>
                  </a:lnTo>
                  <a:lnTo>
                    <a:pt x="0" y="53392"/>
                  </a:lnTo>
                  <a:lnTo>
                    <a:pt x="1441" y="61331"/>
                  </a:lnTo>
                  <a:lnTo>
                    <a:pt x="4741" y="68964"/>
                  </a:lnTo>
                  <a:lnTo>
                    <a:pt x="20885" y="80564"/>
                  </a:lnTo>
                  <a:lnTo>
                    <a:pt x="74382" y="101293"/>
                  </a:lnTo>
                  <a:lnTo>
                    <a:pt x="95512" y="108580"/>
                  </a:lnTo>
                  <a:lnTo>
                    <a:pt x="110361" y="121958"/>
                  </a:lnTo>
                  <a:lnTo>
                    <a:pt x="115959" y="130438"/>
                  </a:lnTo>
                  <a:lnTo>
                    <a:pt x="116181" y="138432"/>
                  </a:lnTo>
                  <a:lnTo>
                    <a:pt x="112820" y="146100"/>
                  </a:lnTo>
                  <a:lnTo>
                    <a:pt x="107069" y="153552"/>
                  </a:lnTo>
                  <a:lnTo>
                    <a:pt x="88202" y="161832"/>
                  </a:lnTo>
                  <a:lnTo>
                    <a:pt x="54392" y="166494"/>
                  </a:lnTo>
                  <a:lnTo>
                    <a:pt x="2186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37492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85057" y="326383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0" y="274682"/>
                  </a:lnTo>
                  <a:lnTo>
                    <a:pt x="0" y="324192"/>
                  </a:lnTo>
                  <a:lnTo>
                    <a:pt x="8333" y="378521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58715" y="49483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5" y="3119"/>
                  </a:lnTo>
                  <a:lnTo>
                    <a:pt x="136106" y="9065"/>
                  </a:lnTo>
                  <a:lnTo>
                    <a:pt x="76581" y="17475"/>
                  </a:lnTo>
                  <a:lnTo>
                    <a:pt x="2219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00870" y="326383"/>
              <a:ext cx="326384" cy="379027"/>
            </a:xfrm>
            <a:custGeom>
              <a:avLst/>
              <a:gdLst/>
              <a:ahLst/>
              <a:cxnLst/>
              <a:rect l="0" t="0" r="0" b="0"/>
              <a:pathLst>
                <a:path w="326384" h="379027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095" y="166680"/>
                  </a:lnTo>
                  <a:lnTo>
                    <a:pt x="18848" y="228243"/>
                  </a:lnTo>
                  <a:lnTo>
                    <a:pt x="27292" y="278328"/>
                  </a:lnTo>
                  <a:lnTo>
                    <a:pt x="30313" y="329042"/>
                  </a:lnTo>
                  <a:lnTo>
                    <a:pt x="30039" y="366036"/>
                  </a:lnTo>
                  <a:lnTo>
                    <a:pt x="28215" y="366856"/>
                  </a:lnTo>
                  <a:lnTo>
                    <a:pt x="25829" y="363894"/>
                  </a:lnTo>
                  <a:lnTo>
                    <a:pt x="22471" y="331778"/>
                  </a:lnTo>
                  <a:lnTo>
                    <a:pt x="32696" y="271332"/>
                  </a:lnTo>
                  <a:lnTo>
                    <a:pt x="35836" y="258097"/>
                  </a:lnTo>
                  <a:lnTo>
                    <a:pt x="41438" y="248104"/>
                  </a:lnTo>
                  <a:lnTo>
                    <a:pt x="57022" y="233881"/>
                  </a:lnTo>
                  <a:lnTo>
                    <a:pt x="66090" y="230790"/>
                  </a:lnTo>
                  <a:lnTo>
                    <a:pt x="85526" y="230475"/>
                  </a:lnTo>
                  <a:lnTo>
                    <a:pt x="102742" y="240474"/>
                  </a:lnTo>
                  <a:lnTo>
                    <a:pt x="132859" y="275488"/>
                  </a:lnTo>
                  <a:lnTo>
                    <a:pt x="160777" y="337065"/>
                  </a:lnTo>
                  <a:lnTo>
                    <a:pt x="173005" y="372037"/>
                  </a:lnTo>
                  <a:lnTo>
                    <a:pt x="171258" y="366561"/>
                  </a:lnTo>
                  <a:lnTo>
                    <a:pt x="174876" y="338158"/>
                  </a:lnTo>
                  <a:lnTo>
                    <a:pt x="183398" y="319528"/>
                  </a:lnTo>
                  <a:lnTo>
                    <a:pt x="207932" y="288504"/>
                  </a:lnTo>
                  <a:lnTo>
                    <a:pt x="233965" y="272526"/>
                  </a:lnTo>
                  <a:lnTo>
                    <a:pt x="289791" y="249867"/>
                  </a:lnTo>
                  <a:lnTo>
                    <a:pt x="305441" y="236224"/>
                  </a:lnTo>
                  <a:lnTo>
                    <a:pt x="316296" y="218462"/>
                  </a:lnTo>
                  <a:lnTo>
                    <a:pt x="317318" y="209982"/>
                  </a:lnTo>
                  <a:lnTo>
                    <a:pt x="312216" y="194321"/>
                  </a:lnTo>
                  <a:lnTo>
                    <a:pt x="295910" y="182681"/>
                  </a:lnTo>
                  <a:lnTo>
                    <a:pt x="271896" y="174778"/>
                  </a:lnTo>
                  <a:lnTo>
                    <a:pt x="241725" y="171266"/>
                  </a:lnTo>
                  <a:lnTo>
                    <a:pt x="229001" y="173839"/>
                  </a:lnTo>
                  <a:lnTo>
                    <a:pt x="208623" y="186056"/>
                  </a:lnTo>
                  <a:lnTo>
                    <a:pt x="194887" y="203184"/>
                  </a:lnTo>
                  <a:lnTo>
                    <a:pt x="176537" y="242776"/>
                  </a:lnTo>
                  <a:lnTo>
                    <a:pt x="170850" y="279514"/>
                  </a:lnTo>
                  <a:lnTo>
                    <a:pt x="180344" y="320035"/>
                  </a:lnTo>
                  <a:lnTo>
                    <a:pt x="194797" y="341499"/>
                  </a:lnTo>
                  <a:lnTo>
                    <a:pt x="212919" y="357668"/>
                  </a:lnTo>
                  <a:lnTo>
                    <a:pt x="232671" y="368754"/>
                  </a:lnTo>
                  <a:lnTo>
                    <a:pt x="281183" y="376997"/>
                  </a:lnTo>
                  <a:lnTo>
                    <a:pt x="32638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05160" y="497603"/>
              <a:ext cx="132706" cy="183632"/>
            </a:xfrm>
            <a:custGeom>
              <a:avLst/>
              <a:gdLst/>
              <a:ahLst/>
              <a:cxnLst/>
              <a:rect l="0" t="0" r="0" b="0"/>
              <a:pathLst>
                <a:path w="132706" h="183632">
                  <a:moveTo>
                    <a:pt x="132705" y="39350"/>
                  </a:moveTo>
                  <a:lnTo>
                    <a:pt x="127116" y="22582"/>
                  </a:lnTo>
                  <a:lnTo>
                    <a:pt x="115013" y="11231"/>
                  </a:lnTo>
                  <a:lnTo>
                    <a:pt x="96766" y="3456"/>
                  </a:lnTo>
                  <a:lnTo>
                    <a:pt x="73058" y="0"/>
                  </a:lnTo>
                  <a:lnTo>
                    <a:pt x="53163" y="4704"/>
                  </a:lnTo>
                  <a:lnTo>
                    <a:pt x="21327" y="26787"/>
                  </a:lnTo>
                  <a:lnTo>
                    <a:pt x="9894" y="46245"/>
                  </a:lnTo>
                  <a:lnTo>
                    <a:pt x="0" y="83507"/>
                  </a:lnTo>
                  <a:lnTo>
                    <a:pt x="26" y="109278"/>
                  </a:lnTo>
                  <a:lnTo>
                    <a:pt x="13194" y="142348"/>
                  </a:lnTo>
                  <a:lnTo>
                    <a:pt x="25387" y="159606"/>
                  </a:lnTo>
                  <a:lnTo>
                    <a:pt x="41724" y="171956"/>
                  </a:lnTo>
                  <a:lnTo>
                    <a:pt x="61853" y="180174"/>
                  </a:lnTo>
                  <a:lnTo>
                    <a:pt x="95984" y="183631"/>
                  </a:lnTo>
                  <a:lnTo>
                    <a:pt x="122176" y="176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87151" y="558010"/>
              <a:ext cx="132403" cy="139800"/>
            </a:xfrm>
            <a:custGeom>
              <a:avLst/>
              <a:gdLst/>
              <a:ahLst/>
              <a:cxnLst/>
              <a:rect l="0" t="0" r="0" b="0"/>
              <a:pathLst>
                <a:path w="132403" h="139800">
                  <a:moveTo>
                    <a:pt x="77056" y="10528"/>
                  </a:moveTo>
                  <a:lnTo>
                    <a:pt x="60288" y="4939"/>
                  </a:lnTo>
                  <a:lnTo>
                    <a:pt x="53009" y="5632"/>
                  </a:lnTo>
                  <a:lnTo>
                    <a:pt x="38682" y="12642"/>
                  </a:lnTo>
                  <a:lnTo>
                    <a:pt x="17463" y="29742"/>
                  </a:lnTo>
                  <a:lnTo>
                    <a:pt x="1947" y="55216"/>
                  </a:lnTo>
                  <a:lnTo>
                    <a:pt x="0" y="77963"/>
                  </a:lnTo>
                  <a:lnTo>
                    <a:pt x="4204" y="101331"/>
                  </a:lnTo>
                  <a:lnTo>
                    <a:pt x="13872" y="119515"/>
                  </a:lnTo>
                  <a:lnTo>
                    <a:pt x="29087" y="132276"/>
                  </a:lnTo>
                  <a:lnTo>
                    <a:pt x="38058" y="137317"/>
                  </a:lnTo>
                  <a:lnTo>
                    <a:pt x="57384" y="139799"/>
                  </a:lnTo>
                  <a:lnTo>
                    <a:pt x="77671" y="135832"/>
                  </a:lnTo>
                  <a:lnTo>
                    <a:pt x="98387" y="126270"/>
                  </a:lnTo>
                  <a:lnTo>
                    <a:pt x="113052" y="111102"/>
                  </a:lnTo>
                  <a:lnTo>
                    <a:pt x="132000" y="72769"/>
                  </a:lnTo>
                  <a:lnTo>
                    <a:pt x="132402" y="62551"/>
                  </a:lnTo>
                  <a:lnTo>
                    <a:pt x="1086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24215" y="536953"/>
              <a:ext cx="156948" cy="144962"/>
            </a:xfrm>
            <a:custGeom>
              <a:avLst/>
              <a:gdLst/>
              <a:ahLst/>
              <a:cxnLst/>
              <a:rect l="0" t="0" r="0" b="0"/>
              <a:pathLst>
                <a:path w="156948" h="144962">
                  <a:moveTo>
                    <a:pt x="87391" y="10528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34686" y="10551"/>
                  </a:lnTo>
                  <a:lnTo>
                    <a:pt x="18733" y="20677"/>
                  </a:lnTo>
                  <a:lnTo>
                    <a:pt x="6964" y="36096"/>
                  </a:lnTo>
                  <a:lnTo>
                    <a:pt x="2187" y="45121"/>
                  </a:lnTo>
                  <a:lnTo>
                    <a:pt x="0" y="64507"/>
                  </a:lnTo>
                  <a:lnTo>
                    <a:pt x="8127" y="105549"/>
                  </a:lnTo>
                  <a:lnTo>
                    <a:pt x="13491" y="113650"/>
                  </a:lnTo>
                  <a:lnTo>
                    <a:pt x="28810" y="125770"/>
                  </a:lnTo>
                  <a:lnTo>
                    <a:pt x="57166" y="139171"/>
                  </a:lnTo>
                  <a:lnTo>
                    <a:pt x="93383" y="144961"/>
                  </a:lnTo>
                  <a:lnTo>
                    <a:pt x="113841" y="140076"/>
                  </a:lnTo>
                  <a:lnTo>
                    <a:pt x="130732" y="128937"/>
                  </a:lnTo>
                  <a:lnTo>
                    <a:pt x="146038" y="112287"/>
                  </a:lnTo>
                  <a:lnTo>
                    <a:pt x="154400" y="90070"/>
                  </a:lnTo>
                  <a:lnTo>
                    <a:pt x="156947" y="65767"/>
                  </a:lnTo>
                  <a:lnTo>
                    <a:pt x="154180" y="43268"/>
                  </a:lnTo>
                  <a:lnTo>
                    <a:pt x="145931" y="24689"/>
                  </a:lnTo>
                  <a:lnTo>
                    <a:pt x="140455" y="16459"/>
                  </a:lnTo>
                  <a:lnTo>
                    <a:pt x="128133" y="7315"/>
                  </a:lnTo>
                  <a:lnTo>
                    <a:pt x="108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06362" y="526424"/>
              <a:ext cx="168457" cy="164774"/>
            </a:xfrm>
            <a:custGeom>
              <a:avLst/>
              <a:gdLst/>
              <a:ahLst/>
              <a:cxnLst/>
              <a:rect l="0" t="0" r="0" b="0"/>
              <a:pathLst>
                <a:path w="168457" h="164774">
                  <a:moveTo>
                    <a:pt x="0" y="21057"/>
                  </a:moveTo>
                  <a:lnTo>
                    <a:pt x="49499" y="76145"/>
                  </a:lnTo>
                  <a:lnTo>
                    <a:pt x="91280" y="137086"/>
                  </a:lnTo>
                  <a:lnTo>
                    <a:pt x="112314" y="162931"/>
                  </a:lnTo>
                  <a:lnTo>
                    <a:pt x="115820" y="164773"/>
                  </a:lnTo>
                  <a:lnTo>
                    <a:pt x="116988" y="162491"/>
                  </a:lnTo>
                  <a:lnTo>
                    <a:pt x="116596" y="157461"/>
                  </a:lnTo>
                  <a:lnTo>
                    <a:pt x="86574" y="104320"/>
                  </a:lnTo>
                  <a:lnTo>
                    <a:pt x="66336" y="67825"/>
                  </a:lnTo>
                  <a:lnTo>
                    <a:pt x="61848" y="44183"/>
                  </a:lnTo>
                  <a:lnTo>
                    <a:pt x="62289" y="32965"/>
                  </a:lnTo>
                  <a:lnTo>
                    <a:pt x="66093" y="24316"/>
                  </a:lnTo>
                  <a:lnTo>
                    <a:pt x="79678" y="11587"/>
                  </a:lnTo>
                  <a:lnTo>
                    <a:pt x="100533" y="5150"/>
                  </a:lnTo>
                  <a:lnTo>
                    <a:pt x="135463" y="152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1114" y="331981"/>
              <a:ext cx="112690" cy="357588"/>
            </a:xfrm>
            <a:custGeom>
              <a:avLst/>
              <a:gdLst/>
              <a:ahLst/>
              <a:cxnLst/>
              <a:rect l="0" t="0" r="0" b="0"/>
              <a:pathLst>
                <a:path w="112690" h="357588">
                  <a:moveTo>
                    <a:pt x="102160" y="247086"/>
                  </a:moveTo>
                  <a:lnTo>
                    <a:pt x="92585" y="223039"/>
                  </a:lnTo>
                  <a:lnTo>
                    <a:pt x="81917" y="208712"/>
                  </a:lnTo>
                  <a:lnTo>
                    <a:pt x="73457" y="205126"/>
                  </a:lnTo>
                  <a:lnTo>
                    <a:pt x="51579" y="204260"/>
                  </a:lnTo>
                  <a:lnTo>
                    <a:pt x="32496" y="210895"/>
                  </a:lnTo>
                  <a:lnTo>
                    <a:pt x="24132" y="215940"/>
                  </a:lnTo>
                  <a:lnTo>
                    <a:pt x="11719" y="230903"/>
                  </a:lnTo>
                  <a:lnTo>
                    <a:pt x="3473" y="250422"/>
                  </a:lnTo>
                  <a:lnTo>
                    <a:pt x="0" y="287719"/>
                  </a:lnTo>
                  <a:lnTo>
                    <a:pt x="7030" y="326066"/>
                  </a:lnTo>
                  <a:lnTo>
                    <a:pt x="17376" y="344969"/>
                  </a:lnTo>
                  <a:lnTo>
                    <a:pt x="25750" y="350946"/>
                  </a:lnTo>
                  <a:lnTo>
                    <a:pt x="47533" y="357587"/>
                  </a:lnTo>
                  <a:lnTo>
                    <a:pt x="56383" y="355848"/>
                  </a:lnTo>
                  <a:lnTo>
                    <a:pt x="63453" y="351179"/>
                  </a:lnTo>
                  <a:lnTo>
                    <a:pt x="88795" y="312881"/>
                  </a:lnTo>
                  <a:lnTo>
                    <a:pt x="100690" y="259086"/>
                  </a:lnTo>
                  <a:lnTo>
                    <a:pt x="109972" y="196467"/>
                  </a:lnTo>
                  <a:lnTo>
                    <a:pt x="112152" y="133102"/>
                  </a:lnTo>
                  <a:lnTo>
                    <a:pt x="112530" y="81642"/>
                  </a:lnTo>
                  <a:lnTo>
                    <a:pt x="104252" y="28662"/>
                  </a:lnTo>
                  <a:lnTo>
                    <a:pt x="98021" y="6119"/>
                  </a:lnTo>
                  <a:lnTo>
                    <a:pt x="93552" y="1044"/>
                  </a:lnTo>
                  <a:lnTo>
                    <a:pt x="88233" y="0"/>
                  </a:lnTo>
                  <a:lnTo>
                    <a:pt x="82347" y="1643"/>
                  </a:lnTo>
                  <a:lnTo>
                    <a:pt x="78423" y="7418"/>
                  </a:lnTo>
                  <a:lnTo>
                    <a:pt x="72900" y="37903"/>
                  </a:lnTo>
                  <a:lnTo>
                    <a:pt x="74154" y="93245"/>
                  </a:lnTo>
                  <a:lnTo>
                    <a:pt x="82164" y="143012"/>
                  </a:lnTo>
                  <a:lnTo>
                    <a:pt x="95351" y="201052"/>
                  </a:lnTo>
                  <a:lnTo>
                    <a:pt x="109597" y="250859"/>
                  </a:lnTo>
                  <a:lnTo>
                    <a:pt x="112689" y="268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21436" y="526424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1" y="73871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16974" y="389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22259" y="519758"/>
              <a:ext cx="136871" cy="143538"/>
            </a:xfrm>
            <a:custGeom>
              <a:avLst/>
              <a:gdLst/>
              <a:ahLst/>
              <a:cxnLst/>
              <a:rect l="0" t="0" r="0" b="0"/>
              <a:pathLst>
                <a:path w="136871" h="143538">
                  <a:moveTo>
                    <a:pt x="0" y="6666"/>
                  </a:moveTo>
                  <a:lnTo>
                    <a:pt x="17958" y="67777"/>
                  </a:lnTo>
                  <a:lnTo>
                    <a:pt x="29560" y="127798"/>
                  </a:lnTo>
                  <a:lnTo>
                    <a:pt x="29065" y="130704"/>
                  </a:lnTo>
                  <a:lnTo>
                    <a:pt x="16753" y="78488"/>
                  </a:lnTo>
                  <a:lnTo>
                    <a:pt x="17962" y="35226"/>
                  </a:lnTo>
                  <a:lnTo>
                    <a:pt x="25920" y="13120"/>
                  </a:lnTo>
                  <a:lnTo>
                    <a:pt x="31318" y="3950"/>
                  </a:lnTo>
                  <a:lnTo>
                    <a:pt x="37256" y="176"/>
                  </a:lnTo>
                  <a:lnTo>
                    <a:pt x="43555" y="0"/>
                  </a:lnTo>
                  <a:lnTo>
                    <a:pt x="76064" y="16528"/>
                  </a:lnTo>
                  <a:lnTo>
                    <a:pt x="100396" y="46763"/>
                  </a:lnTo>
                  <a:lnTo>
                    <a:pt x="125236" y="101157"/>
                  </a:lnTo>
                  <a:lnTo>
                    <a:pt x="136870" y="14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52914" y="504266"/>
              <a:ext cx="164144" cy="169558"/>
            </a:xfrm>
            <a:custGeom>
              <a:avLst/>
              <a:gdLst/>
              <a:ahLst/>
              <a:cxnLst/>
              <a:rect l="0" t="0" r="0" b="0"/>
              <a:pathLst>
                <a:path w="164144" h="169558">
                  <a:moveTo>
                    <a:pt x="111500" y="64272"/>
                  </a:moveTo>
                  <a:lnTo>
                    <a:pt x="117089" y="47505"/>
                  </a:lnTo>
                  <a:lnTo>
                    <a:pt x="113594" y="29914"/>
                  </a:lnTo>
                  <a:lnTo>
                    <a:pt x="109387" y="20310"/>
                  </a:lnTo>
                  <a:lnTo>
                    <a:pt x="95353" y="6519"/>
                  </a:lnTo>
                  <a:lnTo>
                    <a:pt x="86697" y="1204"/>
                  </a:lnTo>
                  <a:lnTo>
                    <a:pt x="77417" y="0"/>
                  </a:lnTo>
                  <a:lnTo>
                    <a:pt x="57748" y="4901"/>
                  </a:lnTo>
                  <a:lnTo>
                    <a:pt x="40427" y="17998"/>
                  </a:lnTo>
                  <a:lnTo>
                    <a:pt x="10243" y="60591"/>
                  </a:lnTo>
                  <a:lnTo>
                    <a:pt x="0" y="100356"/>
                  </a:lnTo>
                  <a:lnTo>
                    <a:pt x="3842" y="121644"/>
                  </a:lnTo>
                  <a:lnTo>
                    <a:pt x="8143" y="130596"/>
                  </a:lnTo>
                  <a:lnTo>
                    <a:pt x="22280" y="143662"/>
                  </a:lnTo>
                  <a:lnTo>
                    <a:pt x="30963" y="148785"/>
                  </a:lnTo>
                  <a:lnTo>
                    <a:pt x="39091" y="149860"/>
                  </a:lnTo>
                  <a:lnTo>
                    <a:pt x="54362" y="144815"/>
                  </a:lnTo>
                  <a:lnTo>
                    <a:pt x="65829" y="131655"/>
                  </a:lnTo>
                  <a:lnTo>
                    <a:pt x="82721" y="94610"/>
                  </a:lnTo>
                  <a:lnTo>
                    <a:pt x="85295" y="92686"/>
                  </a:lnTo>
                  <a:lnTo>
                    <a:pt x="87011" y="96083"/>
                  </a:lnTo>
                  <a:lnTo>
                    <a:pt x="88155" y="103027"/>
                  </a:lnTo>
                  <a:lnTo>
                    <a:pt x="95665" y="116982"/>
                  </a:lnTo>
                  <a:lnTo>
                    <a:pt x="116167" y="137992"/>
                  </a:lnTo>
                  <a:lnTo>
                    <a:pt x="164143" y="169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06962" y="231626"/>
              <a:ext cx="20624" cy="400084"/>
            </a:xfrm>
            <a:custGeom>
              <a:avLst/>
              <a:gdLst/>
              <a:ahLst/>
              <a:cxnLst/>
              <a:rect l="0" t="0" r="0" b="0"/>
              <a:pathLst>
                <a:path w="20624" h="400084">
                  <a:moveTo>
                    <a:pt x="10095" y="0"/>
                  </a:moveTo>
                  <a:lnTo>
                    <a:pt x="1762" y="55170"/>
                  </a:lnTo>
                  <a:lnTo>
                    <a:pt x="542" y="97050"/>
                  </a:lnTo>
                  <a:lnTo>
                    <a:pt x="0" y="142959"/>
                  </a:lnTo>
                  <a:lnTo>
                    <a:pt x="5284" y="192487"/>
                  </a:lnTo>
                  <a:lnTo>
                    <a:pt x="14259" y="251746"/>
                  </a:lnTo>
                  <a:lnTo>
                    <a:pt x="18738" y="309988"/>
                  </a:lnTo>
                  <a:lnTo>
                    <a:pt x="20251" y="370155"/>
                  </a:lnTo>
                  <a:lnTo>
                    <a:pt x="2062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01243" y="425602"/>
              <a:ext cx="221100" cy="16595"/>
            </a:xfrm>
            <a:custGeom>
              <a:avLst/>
              <a:gdLst/>
              <a:ahLst/>
              <a:cxnLst/>
              <a:rect l="0" t="0" r="0" b="0"/>
              <a:pathLst>
                <a:path w="221100" h="16595">
                  <a:moveTo>
                    <a:pt x="221099" y="6066"/>
                  </a:moveTo>
                  <a:lnTo>
                    <a:pt x="187477" y="0"/>
                  </a:lnTo>
                  <a:lnTo>
                    <a:pt x="132656" y="4521"/>
                  </a:lnTo>
                  <a:lnTo>
                    <a:pt x="71437" y="11350"/>
                  </a:lnTo>
                  <a:lnTo>
                    <a:pt x="12643" y="159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80228" y="460677"/>
              <a:ext cx="147854" cy="192090"/>
            </a:xfrm>
            <a:custGeom>
              <a:avLst/>
              <a:gdLst/>
              <a:ahLst/>
              <a:cxnLst/>
              <a:rect l="0" t="0" r="0" b="0"/>
              <a:pathLst>
                <a:path w="147854" h="192090">
                  <a:moveTo>
                    <a:pt x="0" y="65747"/>
                  </a:moveTo>
                  <a:lnTo>
                    <a:pt x="53027" y="80402"/>
                  </a:lnTo>
                  <a:lnTo>
                    <a:pt x="89931" y="84907"/>
                  </a:lnTo>
                  <a:lnTo>
                    <a:pt x="113669" y="79722"/>
                  </a:lnTo>
                  <a:lnTo>
                    <a:pt x="124912" y="75064"/>
                  </a:lnTo>
                  <a:lnTo>
                    <a:pt x="140525" y="60529"/>
                  </a:lnTo>
                  <a:lnTo>
                    <a:pt x="146326" y="51740"/>
                  </a:lnTo>
                  <a:lnTo>
                    <a:pt x="147853" y="42371"/>
                  </a:lnTo>
                  <a:lnTo>
                    <a:pt x="143311" y="22603"/>
                  </a:lnTo>
                  <a:lnTo>
                    <a:pt x="136485" y="14757"/>
                  </a:lnTo>
                  <a:lnTo>
                    <a:pt x="116422" y="2921"/>
                  </a:lnTo>
                  <a:lnTo>
                    <a:pt x="95027" y="0"/>
                  </a:lnTo>
                  <a:lnTo>
                    <a:pt x="74989" y="3771"/>
                  </a:lnTo>
                  <a:lnTo>
                    <a:pt x="58285" y="13246"/>
                  </a:lnTo>
                  <a:lnTo>
                    <a:pt x="35727" y="37323"/>
                  </a:lnTo>
                  <a:lnTo>
                    <a:pt x="27577" y="59743"/>
                  </a:lnTo>
                  <a:lnTo>
                    <a:pt x="25124" y="84136"/>
                  </a:lnTo>
                  <a:lnTo>
                    <a:pt x="27934" y="106675"/>
                  </a:lnTo>
                  <a:lnTo>
                    <a:pt x="41682" y="139095"/>
                  </a:lnTo>
                  <a:lnTo>
                    <a:pt x="66163" y="165339"/>
                  </a:lnTo>
                  <a:lnTo>
                    <a:pt x="95643" y="182344"/>
                  </a:lnTo>
                  <a:lnTo>
                    <a:pt x="147399" y="192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22205" y="449706"/>
              <a:ext cx="137049" cy="234647"/>
            </a:xfrm>
            <a:custGeom>
              <a:avLst/>
              <a:gdLst/>
              <a:ahLst/>
              <a:cxnLst/>
              <a:rect l="0" t="0" r="0" b="0"/>
              <a:pathLst>
                <a:path w="137049" h="234647">
                  <a:moveTo>
                    <a:pt x="137048" y="13547"/>
                  </a:moveTo>
                  <a:lnTo>
                    <a:pt x="120281" y="2369"/>
                  </a:lnTo>
                  <a:lnTo>
                    <a:pt x="102690" y="0"/>
                  </a:lnTo>
                  <a:lnTo>
                    <a:pt x="42049" y="14207"/>
                  </a:lnTo>
                  <a:lnTo>
                    <a:pt x="31601" y="17496"/>
                  </a:lnTo>
                  <a:lnTo>
                    <a:pt x="13754" y="30510"/>
                  </a:lnTo>
                  <a:lnTo>
                    <a:pt x="5719" y="38894"/>
                  </a:lnTo>
                  <a:lnTo>
                    <a:pt x="1533" y="49163"/>
                  </a:lnTo>
                  <a:lnTo>
                    <a:pt x="0" y="73050"/>
                  </a:lnTo>
                  <a:lnTo>
                    <a:pt x="4739" y="81292"/>
                  </a:lnTo>
                  <a:lnTo>
                    <a:pt x="12578" y="86786"/>
                  </a:lnTo>
                  <a:lnTo>
                    <a:pt x="64765" y="104734"/>
                  </a:lnTo>
                  <a:lnTo>
                    <a:pt x="101074" y="116475"/>
                  </a:lnTo>
                  <a:lnTo>
                    <a:pt x="119500" y="127923"/>
                  </a:lnTo>
                  <a:lnTo>
                    <a:pt x="124179" y="136591"/>
                  </a:lnTo>
                  <a:lnTo>
                    <a:pt x="126260" y="158701"/>
                  </a:lnTo>
                  <a:lnTo>
                    <a:pt x="120165" y="181005"/>
                  </a:lnTo>
                  <a:lnTo>
                    <a:pt x="103581" y="210174"/>
                  </a:lnTo>
                  <a:lnTo>
                    <a:pt x="97189" y="218331"/>
                  </a:lnTo>
                  <a:lnTo>
                    <a:pt x="77609" y="227395"/>
                  </a:lnTo>
                  <a:lnTo>
                    <a:pt x="43398" y="232497"/>
                  </a:lnTo>
                  <a:lnTo>
                    <a:pt x="10706" y="234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59629" y="779108"/>
            <a:ext cx="3325387" cy="550336"/>
            <a:chOff x="559629" y="779108"/>
            <a:chExt cx="3325387" cy="550336"/>
          </a:xfrm>
        </p:grpSpPr>
        <p:sp>
          <p:nvSpPr>
            <p:cNvPr id="45" name="Freeform 44"/>
            <p:cNvSpPr/>
            <p:nvPr/>
          </p:nvSpPr>
          <p:spPr>
            <a:xfrm>
              <a:off x="559629" y="779108"/>
              <a:ext cx="135252" cy="431670"/>
            </a:xfrm>
            <a:custGeom>
              <a:avLst/>
              <a:gdLst/>
              <a:ahLst/>
              <a:cxnLst/>
              <a:rect l="0" t="0" r="0" b="0"/>
              <a:pathLst>
                <a:path w="135252" h="431670">
                  <a:moveTo>
                    <a:pt x="135251" y="0"/>
                  </a:moveTo>
                  <a:lnTo>
                    <a:pt x="111205" y="9576"/>
                  </a:lnTo>
                  <a:lnTo>
                    <a:pt x="50130" y="56117"/>
                  </a:lnTo>
                  <a:lnTo>
                    <a:pt x="31909" y="76414"/>
                  </a:lnTo>
                  <a:lnTo>
                    <a:pt x="6580" y="135611"/>
                  </a:lnTo>
                  <a:lnTo>
                    <a:pt x="0" y="194377"/>
                  </a:lnTo>
                  <a:lnTo>
                    <a:pt x="1820" y="255378"/>
                  </a:lnTo>
                  <a:lnTo>
                    <a:pt x="9268" y="287807"/>
                  </a:lnTo>
                  <a:lnTo>
                    <a:pt x="39526" y="343633"/>
                  </a:lnTo>
                  <a:lnTo>
                    <a:pt x="76632" y="397242"/>
                  </a:lnTo>
                  <a:lnTo>
                    <a:pt x="124723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8051" y="82122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90" y="58617"/>
                  </a:lnTo>
                  <a:lnTo>
                    <a:pt x="9065" y="110175"/>
                  </a:lnTo>
                  <a:lnTo>
                    <a:pt x="15684" y="164316"/>
                  </a:lnTo>
                  <a:lnTo>
                    <a:pt x="21166" y="225437"/>
                  </a:lnTo>
                  <a:lnTo>
                    <a:pt x="29181" y="275638"/>
                  </a:lnTo>
                  <a:lnTo>
                    <a:pt x="38505" y="333436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1435" y="1021264"/>
              <a:ext cx="117675" cy="158076"/>
            </a:xfrm>
            <a:custGeom>
              <a:avLst/>
              <a:gdLst/>
              <a:ahLst/>
              <a:cxnLst/>
              <a:rect l="0" t="0" r="0" b="0"/>
              <a:pathLst>
                <a:path w="117675" h="158076">
                  <a:moveTo>
                    <a:pt x="66129" y="10528"/>
                  </a:moveTo>
                  <a:lnTo>
                    <a:pt x="34847" y="20104"/>
                  </a:lnTo>
                  <a:lnTo>
                    <a:pt x="18691" y="30772"/>
                  </a:lnTo>
                  <a:lnTo>
                    <a:pt x="6831" y="49551"/>
                  </a:lnTo>
                  <a:lnTo>
                    <a:pt x="0" y="72325"/>
                  </a:lnTo>
                  <a:lnTo>
                    <a:pt x="2732" y="104878"/>
                  </a:lnTo>
                  <a:lnTo>
                    <a:pt x="12120" y="135580"/>
                  </a:lnTo>
                  <a:lnTo>
                    <a:pt x="23018" y="152284"/>
                  </a:lnTo>
                  <a:lnTo>
                    <a:pt x="31539" y="156505"/>
                  </a:lnTo>
                  <a:lnTo>
                    <a:pt x="53486" y="158075"/>
                  </a:lnTo>
                  <a:lnTo>
                    <a:pt x="86560" y="146793"/>
                  </a:lnTo>
                  <a:lnTo>
                    <a:pt x="112997" y="123043"/>
                  </a:lnTo>
                  <a:lnTo>
                    <a:pt x="117262" y="111274"/>
                  </a:lnTo>
                  <a:lnTo>
                    <a:pt x="117674" y="69105"/>
                  </a:lnTo>
                  <a:lnTo>
                    <a:pt x="109218" y="34513"/>
                  </a:lnTo>
                  <a:lnTo>
                    <a:pt x="98538" y="16899"/>
                  </a:lnTo>
                  <a:lnTo>
                    <a:pt x="91245" y="11266"/>
                  </a:lnTo>
                  <a:lnTo>
                    <a:pt x="556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36199" y="1012931"/>
              <a:ext cx="121936" cy="166277"/>
            </a:xfrm>
            <a:custGeom>
              <a:avLst/>
              <a:gdLst/>
              <a:ahLst/>
              <a:cxnLst/>
              <a:rect l="0" t="0" r="0" b="0"/>
              <a:pathLst>
                <a:path w="121936" h="166277">
                  <a:moveTo>
                    <a:pt x="121935" y="8333"/>
                  </a:moveTo>
                  <a:lnTo>
                    <a:pt x="84457" y="0"/>
                  </a:lnTo>
                  <a:lnTo>
                    <a:pt x="60825" y="1120"/>
                  </a:lnTo>
                  <a:lnTo>
                    <a:pt x="28959" y="14904"/>
                  </a:lnTo>
                  <a:lnTo>
                    <a:pt x="11982" y="27241"/>
                  </a:lnTo>
                  <a:lnTo>
                    <a:pt x="2877" y="46762"/>
                  </a:lnTo>
                  <a:lnTo>
                    <a:pt x="0" y="71036"/>
                  </a:lnTo>
                  <a:lnTo>
                    <a:pt x="10674" y="132996"/>
                  </a:lnTo>
                  <a:lnTo>
                    <a:pt x="23353" y="151866"/>
                  </a:lnTo>
                  <a:lnTo>
                    <a:pt x="31647" y="160174"/>
                  </a:lnTo>
                  <a:lnTo>
                    <a:pt x="41856" y="164542"/>
                  </a:lnTo>
                  <a:lnTo>
                    <a:pt x="65677" y="166276"/>
                  </a:lnTo>
                  <a:lnTo>
                    <a:pt x="111407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83458" y="1008658"/>
              <a:ext cx="164190" cy="136089"/>
            </a:xfrm>
            <a:custGeom>
              <a:avLst/>
              <a:gdLst/>
              <a:ahLst/>
              <a:cxnLst/>
              <a:rect l="0" t="0" r="0" b="0"/>
              <a:pathLst>
                <a:path w="164190" h="136089">
                  <a:moveTo>
                    <a:pt x="101018" y="54720"/>
                  </a:moveTo>
                  <a:lnTo>
                    <a:pt x="91443" y="30673"/>
                  </a:lnTo>
                  <a:lnTo>
                    <a:pt x="80775" y="16346"/>
                  </a:lnTo>
                  <a:lnTo>
                    <a:pt x="56026" y="716"/>
                  </a:lnTo>
                  <a:lnTo>
                    <a:pt x="47627" y="0"/>
                  </a:lnTo>
                  <a:lnTo>
                    <a:pt x="32055" y="5443"/>
                  </a:lnTo>
                  <a:lnTo>
                    <a:pt x="17335" y="21901"/>
                  </a:lnTo>
                  <a:lnTo>
                    <a:pt x="5334" y="44813"/>
                  </a:lnTo>
                  <a:lnTo>
                    <a:pt x="0" y="70594"/>
                  </a:lnTo>
                  <a:lnTo>
                    <a:pt x="3869" y="94530"/>
                  </a:lnTo>
                  <a:lnTo>
                    <a:pt x="19201" y="124617"/>
                  </a:lnTo>
                  <a:lnTo>
                    <a:pt x="25416" y="132904"/>
                  </a:lnTo>
                  <a:lnTo>
                    <a:pt x="31900" y="136088"/>
                  </a:lnTo>
                  <a:lnTo>
                    <a:pt x="38561" y="135871"/>
                  </a:lnTo>
                  <a:lnTo>
                    <a:pt x="45342" y="133387"/>
                  </a:lnTo>
                  <a:lnTo>
                    <a:pt x="66064" y="113124"/>
                  </a:lnTo>
                  <a:lnTo>
                    <a:pt x="73785" y="91596"/>
                  </a:lnTo>
                  <a:lnTo>
                    <a:pt x="75844" y="79304"/>
                  </a:lnTo>
                  <a:lnTo>
                    <a:pt x="78386" y="74618"/>
                  </a:lnTo>
                  <a:lnTo>
                    <a:pt x="81251" y="75005"/>
                  </a:lnTo>
                  <a:lnTo>
                    <a:pt x="99843" y="95252"/>
                  </a:lnTo>
                  <a:lnTo>
                    <a:pt x="124847" y="109363"/>
                  </a:lnTo>
                  <a:lnTo>
                    <a:pt x="164189" y="117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58176" y="810694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3119" y="62478"/>
                  </a:lnTo>
                  <a:lnTo>
                    <a:pt x="8333" y="111319"/>
                  </a:lnTo>
                  <a:lnTo>
                    <a:pt x="9878" y="167124"/>
                  </a:lnTo>
                  <a:lnTo>
                    <a:pt x="10336" y="217584"/>
                  </a:lnTo>
                  <a:lnTo>
                    <a:pt x="10471" y="265291"/>
                  </a:lnTo>
                  <a:lnTo>
                    <a:pt x="10511" y="307112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63419" y="94756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5897" y="8334"/>
                  </a:lnTo>
                  <a:lnTo>
                    <a:pt x="85361" y="15684"/>
                  </a:lnTo>
                  <a:lnTo>
                    <a:pt x="28993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88981" y="1052849"/>
              <a:ext cx="16595" cy="94758"/>
            </a:xfrm>
            <a:custGeom>
              <a:avLst/>
              <a:gdLst/>
              <a:ahLst/>
              <a:cxnLst/>
              <a:rect l="0" t="0" r="0" b="0"/>
              <a:pathLst>
                <a:path w="16595" h="94758">
                  <a:moveTo>
                    <a:pt x="6065" y="0"/>
                  </a:moveTo>
                  <a:lnTo>
                    <a:pt x="0" y="32452"/>
                  </a:lnTo>
                  <a:lnTo>
                    <a:pt x="4918" y="62258"/>
                  </a:lnTo>
                  <a:lnTo>
                    <a:pt x="1659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8" y="958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44354" y="1031507"/>
              <a:ext cx="259285" cy="124970"/>
            </a:xfrm>
            <a:custGeom>
              <a:avLst/>
              <a:gdLst/>
              <a:ahLst/>
              <a:cxnLst/>
              <a:rect l="0" t="0" r="0" b="0"/>
              <a:pathLst>
                <a:path w="259285" h="124970">
                  <a:moveTo>
                    <a:pt x="55977" y="285"/>
                  </a:moveTo>
                  <a:lnTo>
                    <a:pt x="31931" y="9861"/>
                  </a:lnTo>
                  <a:lnTo>
                    <a:pt x="17604" y="20529"/>
                  </a:lnTo>
                  <a:lnTo>
                    <a:pt x="1973" y="45278"/>
                  </a:lnTo>
                  <a:lnTo>
                    <a:pt x="0" y="67855"/>
                  </a:lnTo>
                  <a:lnTo>
                    <a:pt x="4192" y="92318"/>
                  </a:lnTo>
                  <a:lnTo>
                    <a:pt x="13854" y="114888"/>
                  </a:lnTo>
                  <a:lnTo>
                    <a:pt x="23216" y="121141"/>
                  </a:lnTo>
                  <a:lnTo>
                    <a:pt x="49216" y="124969"/>
                  </a:lnTo>
                  <a:lnTo>
                    <a:pt x="70909" y="119651"/>
                  </a:lnTo>
                  <a:lnTo>
                    <a:pt x="79970" y="114957"/>
                  </a:lnTo>
                  <a:lnTo>
                    <a:pt x="93157" y="100384"/>
                  </a:lnTo>
                  <a:lnTo>
                    <a:pt x="98311" y="91584"/>
                  </a:lnTo>
                  <a:lnTo>
                    <a:pt x="99408" y="82208"/>
                  </a:lnTo>
                  <a:lnTo>
                    <a:pt x="83995" y="31567"/>
                  </a:lnTo>
                  <a:lnTo>
                    <a:pt x="67918" y="5785"/>
                  </a:lnTo>
                  <a:lnTo>
                    <a:pt x="67447" y="1612"/>
                  </a:lnTo>
                  <a:lnTo>
                    <a:pt x="70643" y="0"/>
                  </a:lnTo>
                  <a:lnTo>
                    <a:pt x="91908" y="3320"/>
                  </a:lnTo>
                  <a:lnTo>
                    <a:pt x="109381" y="9823"/>
                  </a:lnTo>
                  <a:lnTo>
                    <a:pt x="124946" y="20512"/>
                  </a:lnTo>
                  <a:lnTo>
                    <a:pt x="136543" y="36181"/>
                  </a:lnTo>
                  <a:lnTo>
                    <a:pt x="144427" y="56013"/>
                  </a:lnTo>
                  <a:lnTo>
                    <a:pt x="151204" y="91147"/>
                  </a:lnTo>
                  <a:lnTo>
                    <a:pt x="162311" y="111565"/>
                  </a:lnTo>
                  <a:lnTo>
                    <a:pt x="157439" y="104725"/>
                  </a:lnTo>
                  <a:lnTo>
                    <a:pt x="152058" y="63333"/>
                  </a:lnTo>
                  <a:lnTo>
                    <a:pt x="151322" y="37275"/>
                  </a:lnTo>
                  <a:lnTo>
                    <a:pt x="157234" y="16335"/>
                  </a:lnTo>
                  <a:lnTo>
                    <a:pt x="162086" y="7476"/>
                  </a:lnTo>
                  <a:lnTo>
                    <a:pt x="170001" y="2739"/>
                  </a:lnTo>
                  <a:lnTo>
                    <a:pt x="191272" y="596"/>
                  </a:lnTo>
                  <a:lnTo>
                    <a:pt x="210085" y="6663"/>
                  </a:lnTo>
                  <a:lnTo>
                    <a:pt x="241226" y="29621"/>
                  </a:lnTo>
                  <a:lnTo>
                    <a:pt x="257225" y="55381"/>
                  </a:lnTo>
                  <a:lnTo>
                    <a:pt x="259284" y="71955"/>
                  </a:lnTo>
                  <a:lnTo>
                    <a:pt x="256019" y="95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79316" y="842279"/>
              <a:ext cx="140678" cy="357970"/>
            </a:xfrm>
            <a:custGeom>
              <a:avLst/>
              <a:gdLst/>
              <a:ahLst/>
              <a:cxnLst/>
              <a:rect l="0" t="0" r="0" b="0"/>
              <a:pathLst>
                <a:path w="140678" h="357970">
                  <a:moveTo>
                    <a:pt x="0" y="0"/>
                  </a:moveTo>
                  <a:lnTo>
                    <a:pt x="45781" y="55660"/>
                  </a:lnTo>
                  <a:lnTo>
                    <a:pt x="97273" y="110865"/>
                  </a:lnTo>
                  <a:lnTo>
                    <a:pt x="126189" y="156950"/>
                  </a:lnTo>
                  <a:lnTo>
                    <a:pt x="139294" y="189224"/>
                  </a:lnTo>
                  <a:lnTo>
                    <a:pt x="140677" y="213561"/>
                  </a:lnTo>
                  <a:lnTo>
                    <a:pt x="132033" y="261724"/>
                  </a:lnTo>
                  <a:lnTo>
                    <a:pt x="110655" y="303863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65764" y="1031792"/>
              <a:ext cx="123253" cy="139974"/>
            </a:xfrm>
            <a:custGeom>
              <a:avLst/>
              <a:gdLst/>
              <a:ahLst/>
              <a:cxnLst/>
              <a:rect l="0" t="0" r="0" b="0"/>
              <a:pathLst>
                <a:path w="123253" h="139974">
                  <a:moveTo>
                    <a:pt x="97862" y="0"/>
                  </a:moveTo>
                  <a:lnTo>
                    <a:pt x="75505" y="0"/>
                  </a:lnTo>
                  <a:lnTo>
                    <a:pt x="44835" y="11179"/>
                  </a:lnTo>
                  <a:lnTo>
                    <a:pt x="19110" y="34898"/>
                  </a:lnTo>
                  <a:lnTo>
                    <a:pt x="2259" y="64153"/>
                  </a:lnTo>
                  <a:lnTo>
                    <a:pt x="0" y="84664"/>
                  </a:lnTo>
                  <a:lnTo>
                    <a:pt x="1035" y="95048"/>
                  </a:lnTo>
                  <a:lnTo>
                    <a:pt x="11544" y="112823"/>
                  </a:lnTo>
                  <a:lnTo>
                    <a:pt x="27913" y="127353"/>
                  </a:lnTo>
                  <a:lnTo>
                    <a:pt x="46887" y="137710"/>
                  </a:lnTo>
                  <a:lnTo>
                    <a:pt x="67018" y="139973"/>
                  </a:lnTo>
                  <a:lnTo>
                    <a:pt x="87663" y="135910"/>
                  </a:lnTo>
                  <a:lnTo>
                    <a:pt x="108537" y="126305"/>
                  </a:lnTo>
                  <a:lnTo>
                    <a:pt x="115507" y="116959"/>
                  </a:lnTo>
                  <a:lnTo>
                    <a:pt x="123252" y="90976"/>
                  </a:lnTo>
                  <a:lnTo>
                    <a:pt x="120455" y="66170"/>
                  </a:lnTo>
                  <a:lnTo>
                    <a:pt x="9786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53786" y="873865"/>
              <a:ext cx="88826" cy="294799"/>
            </a:xfrm>
            <a:custGeom>
              <a:avLst/>
              <a:gdLst/>
              <a:ahLst/>
              <a:cxnLst/>
              <a:rect l="0" t="0" r="0" b="0"/>
              <a:pathLst>
                <a:path w="88826" h="294799">
                  <a:moveTo>
                    <a:pt x="67768" y="294798"/>
                  </a:moveTo>
                  <a:lnTo>
                    <a:pt x="62179" y="236181"/>
                  </a:lnTo>
                  <a:lnTo>
                    <a:pt x="48640" y="190412"/>
                  </a:lnTo>
                  <a:lnTo>
                    <a:pt x="23554" y="131400"/>
                  </a:lnTo>
                  <a:lnTo>
                    <a:pt x="4783" y="74365"/>
                  </a:lnTo>
                  <a:lnTo>
                    <a:pt x="0" y="52938"/>
                  </a:lnTo>
                  <a:lnTo>
                    <a:pt x="1774" y="31717"/>
                  </a:lnTo>
                  <a:lnTo>
                    <a:pt x="6224" y="23484"/>
                  </a:lnTo>
                  <a:lnTo>
                    <a:pt x="20528" y="11217"/>
                  </a:lnTo>
                  <a:lnTo>
                    <a:pt x="41703" y="4985"/>
                  </a:lnTo>
                  <a:lnTo>
                    <a:pt x="888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95212" y="1042321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0"/>
                  </a:moveTo>
                  <a:lnTo>
                    <a:pt x="130978" y="8333"/>
                  </a:lnTo>
                  <a:lnTo>
                    <a:pt x="93011" y="6758"/>
                  </a:lnTo>
                  <a:lnTo>
                    <a:pt x="38260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20487" y="1039637"/>
              <a:ext cx="185379" cy="139615"/>
            </a:xfrm>
            <a:custGeom>
              <a:avLst/>
              <a:gdLst/>
              <a:ahLst/>
              <a:cxnLst/>
              <a:rect l="0" t="0" r="0" b="0"/>
              <a:pathLst>
                <a:path w="185379" h="139615">
                  <a:moveTo>
                    <a:pt x="143264" y="65855"/>
                  </a:moveTo>
                  <a:lnTo>
                    <a:pt x="123021" y="21892"/>
                  </a:lnTo>
                  <a:lnTo>
                    <a:pt x="107361" y="8101"/>
                  </a:lnTo>
                  <a:lnTo>
                    <a:pt x="98271" y="2786"/>
                  </a:lnTo>
                  <a:lnTo>
                    <a:pt x="75694" y="0"/>
                  </a:lnTo>
                  <a:lnTo>
                    <a:pt x="52402" y="3830"/>
                  </a:lnTo>
                  <a:lnTo>
                    <a:pt x="34251" y="13332"/>
                  </a:lnTo>
                  <a:lnTo>
                    <a:pt x="10878" y="37424"/>
                  </a:lnTo>
                  <a:lnTo>
                    <a:pt x="2537" y="59848"/>
                  </a:lnTo>
                  <a:lnTo>
                    <a:pt x="0" y="84242"/>
                  </a:lnTo>
                  <a:lnTo>
                    <a:pt x="2772" y="106782"/>
                  </a:lnTo>
                  <a:lnTo>
                    <a:pt x="14143" y="125379"/>
                  </a:lnTo>
                  <a:lnTo>
                    <a:pt x="22088" y="133613"/>
                  </a:lnTo>
                  <a:lnTo>
                    <a:pt x="30895" y="137933"/>
                  </a:lnTo>
                  <a:lnTo>
                    <a:pt x="50038" y="139614"/>
                  </a:lnTo>
                  <a:lnTo>
                    <a:pt x="57717" y="136084"/>
                  </a:lnTo>
                  <a:lnTo>
                    <a:pt x="69368" y="122804"/>
                  </a:lnTo>
                  <a:lnTo>
                    <a:pt x="82504" y="95597"/>
                  </a:lnTo>
                  <a:lnTo>
                    <a:pt x="83894" y="75564"/>
                  </a:lnTo>
                  <a:lnTo>
                    <a:pt x="82952" y="61981"/>
                  </a:lnTo>
                  <a:lnTo>
                    <a:pt x="84339" y="63272"/>
                  </a:lnTo>
                  <a:lnTo>
                    <a:pt x="90169" y="72896"/>
                  </a:lnTo>
                  <a:lnTo>
                    <a:pt x="119562" y="104924"/>
                  </a:lnTo>
                  <a:lnTo>
                    <a:pt x="145600" y="120065"/>
                  </a:lnTo>
                  <a:lnTo>
                    <a:pt x="185378" y="12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16394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09541" y="1086347"/>
              <a:ext cx="112291" cy="243097"/>
            </a:xfrm>
            <a:custGeom>
              <a:avLst/>
              <a:gdLst/>
              <a:ahLst/>
              <a:cxnLst/>
              <a:rect l="0" t="0" r="0" b="0"/>
              <a:pathLst>
                <a:path w="112291" h="243097">
                  <a:moveTo>
                    <a:pt x="6894" y="61259"/>
                  </a:moveTo>
                  <a:lnTo>
                    <a:pt x="6894" y="119876"/>
                  </a:lnTo>
                  <a:lnTo>
                    <a:pt x="8064" y="180115"/>
                  </a:lnTo>
                  <a:lnTo>
                    <a:pt x="22513" y="243096"/>
                  </a:lnTo>
                  <a:lnTo>
                    <a:pt x="18281" y="230560"/>
                  </a:lnTo>
                  <a:lnTo>
                    <a:pt x="8625" y="171825"/>
                  </a:lnTo>
                  <a:lnTo>
                    <a:pt x="0" y="117068"/>
                  </a:lnTo>
                  <a:lnTo>
                    <a:pt x="203" y="61191"/>
                  </a:lnTo>
                  <a:lnTo>
                    <a:pt x="6260" y="34322"/>
                  </a:lnTo>
                  <a:lnTo>
                    <a:pt x="16751" y="10683"/>
                  </a:lnTo>
                  <a:lnTo>
                    <a:pt x="25163" y="4145"/>
                  </a:lnTo>
                  <a:lnTo>
                    <a:pt x="46989" y="0"/>
                  </a:lnTo>
                  <a:lnTo>
                    <a:pt x="69168" y="5177"/>
                  </a:lnTo>
                  <a:lnTo>
                    <a:pt x="98265" y="21245"/>
                  </a:lnTo>
                  <a:lnTo>
                    <a:pt x="106413" y="27564"/>
                  </a:lnTo>
                  <a:lnTo>
                    <a:pt x="110674" y="36456"/>
                  </a:lnTo>
                  <a:lnTo>
                    <a:pt x="112290" y="58814"/>
                  </a:lnTo>
                  <a:lnTo>
                    <a:pt x="106622" y="92120"/>
                  </a:lnTo>
                  <a:lnTo>
                    <a:pt x="100286" y="99380"/>
                  </a:lnTo>
                  <a:lnTo>
                    <a:pt x="80767" y="107447"/>
                  </a:lnTo>
                  <a:lnTo>
                    <a:pt x="27951" y="113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63278" y="1078846"/>
              <a:ext cx="106472" cy="113589"/>
            </a:xfrm>
            <a:custGeom>
              <a:avLst/>
              <a:gdLst/>
              <a:ahLst/>
              <a:cxnLst/>
              <a:rect l="0" t="0" r="0" b="0"/>
              <a:pathLst>
                <a:path w="106472" h="113589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33515" y="13403"/>
                  </a:lnTo>
                  <a:lnTo>
                    <a:pt x="14035" y="30119"/>
                  </a:lnTo>
                  <a:lnTo>
                    <a:pt x="1477" y="49246"/>
                  </a:lnTo>
                  <a:lnTo>
                    <a:pt x="0" y="59260"/>
                  </a:lnTo>
                  <a:lnTo>
                    <a:pt x="4598" y="79746"/>
                  </a:lnTo>
                  <a:lnTo>
                    <a:pt x="10270" y="87782"/>
                  </a:lnTo>
                  <a:lnTo>
                    <a:pt x="25930" y="99831"/>
                  </a:lnTo>
                  <a:lnTo>
                    <a:pt x="54478" y="113191"/>
                  </a:lnTo>
                  <a:lnTo>
                    <a:pt x="63410" y="113588"/>
                  </a:lnTo>
                  <a:lnTo>
                    <a:pt x="79574" y="107791"/>
                  </a:lnTo>
                  <a:lnTo>
                    <a:pt x="101827" y="85784"/>
                  </a:lnTo>
                  <a:lnTo>
                    <a:pt x="105505" y="75430"/>
                  </a:lnTo>
                  <a:lnTo>
                    <a:pt x="106471" y="51447"/>
                  </a:lnTo>
                  <a:lnTo>
                    <a:pt x="103921" y="42010"/>
                  </a:lnTo>
                  <a:lnTo>
                    <a:pt x="84784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53347" y="110549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63875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58632" y="1082603"/>
              <a:ext cx="140867" cy="128175"/>
            </a:xfrm>
            <a:custGeom>
              <a:avLst/>
              <a:gdLst/>
              <a:ahLst/>
              <a:cxnLst/>
              <a:rect l="0" t="0" r="0" b="0"/>
              <a:pathLst>
                <a:path w="140867" h="128175">
                  <a:moveTo>
                    <a:pt x="0" y="33417"/>
                  </a:moveTo>
                  <a:lnTo>
                    <a:pt x="15618" y="89826"/>
                  </a:lnTo>
                  <a:lnTo>
                    <a:pt x="13570" y="84224"/>
                  </a:lnTo>
                  <a:lnTo>
                    <a:pt x="12299" y="44796"/>
                  </a:lnTo>
                  <a:lnTo>
                    <a:pt x="16385" y="23267"/>
                  </a:lnTo>
                  <a:lnTo>
                    <a:pt x="21451" y="14952"/>
                  </a:lnTo>
                  <a:lnTo>
                    <a:pt x="36440" y="2594"/>
                  </a:lnTo>
                  <a:lnTo>
                    <a:pt x="45350" y="0"/>
                  </a:lnTo>
                  <a:lnTo>
                    <a:pt x="64609" y="238"/>
                  </a:lnTo>
                  <a:lnTo>
                    <a:pt x="81748" y="7362"/>
                  </a:lnTo>
                  <a:lnTo>
                    <a:pt x="111814" y="31000"/>
                  </a:lnTo>
                  <a:lnTo>
                    <a:pt x="127627" y="56878"/>
                  </a:lnTo>
                  <a:lnTo>
                    <a:pt x="139720" y="86772"/>
                  </a:lnTo>
                  <a:lnTo>
                    <a:pt x="140866" y="104314"/>
                  </a:lnTo>
                  <a:lnTo>
                    <a:pt x="136870" y="128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71348" y="926507"/>
              <a:ext cx="18912" cy="284271"/>
            </a:xfrm>
            <a:custGeom>
              <a:avLst/>
              <a:gdLst/>
              <a:ahLst/>
              <a:cxnLst/>
              <a:rect l="0" t="0" r="0" b="0"/>
              <a:pathLst>
                <a:path w="18912" h="284271">
                  <a:moveTo>
                    <a:pt x="8382" y="0"/>
                  </a:moveTo>
                  <a:lnTo>
                    <a:pt x="2793" y="58617"/>
                  </a:lnTo>
                  <a:lnTo>
                    <a:pt x="0" y="121197"/>
                  </a:lnTo>
                  <a:lnTo>
                    <a:pt x="5379" y="171351"/>
                  </a:lnTo>
                  <a:lnTo>
                    <a:pt x="7789" y="230813"/>
                  </a:lnTo>
                  <a:lnTo>
                    <a:pt x="9289" y="255832"/>
                  </a:lnTo>
                  <a:lnTo>
                    <a:pt x="18911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06031" y="105284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4840" y="0"/>
                  </a:lnTo>
                  <a:lnTo>
                    <a:pt x="64304" y="0"/>
                  </a:lnTo>
                  <a:lnTo>
                    <a:pt x="367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94839" y="1463461"/>
            <a:ext cx="2725289" cy="642206"/>
            <a:chOff x="494839" y="1463461"/>
            <a:chExt cx="2725289" cy="642206"/>
          </a:xfrm>
        </p:grpSpPr>
        <p:sp>
          <p:nvSpPr>
            <p:cNvPr id="69" name="Freeform 68"/>
            <p:cNvSpPr/>
            <p:nvPr/>
          </p:nvSpPr>
          <p:spPr>
            <a:xfrm>
              <a:off x="494839" y="1747730"/>
              <a:ext cx="221403" cy="65856"/>
            </a:xfrm>
            <a:custGeom>
              <a:avLst/>
              <a:gdLst/>
              <a:ahLst/>
              <a:cxnLst/>
              <a:rect l="0" t="0" r="0" b="0"/>
              <a:pathLst>
                <a:path w="221403" h="65856">
                  <a:moveTo>
                    <a:pt x="0" y="0"/>
                  </a:moveTo>
                  <a:lnTo>
                    <a:pt x="20243" y="43963"/>
                  </a:lnTo>
                  <a:lnTo>
                    <a:pt x="35903" y="57754"/>
                  </a:lnTo>
                  <a:lnTo>
                    <a:pt x="44992" y="63069"/>
                  </a:lnTo>
                  <a:lnTo>
                    <a:pt x="64450" y="65855"/>
                  </a:lnTo>
                  <a:lnTo>
                    <a:pt x="105538" y="58112"/>
                  </a:lnTo>
                  <a:lnTo>
                    <a:pt x="123335" y="45715"/>
                  </a:lnTo>
                  <a:lnTo>
                    <a:pt x="140213" y="30846"/>
                  </a:lnTo>
                  <a:lnTo>
                    <a:pt x="159413" y="20339"/>
                  </a:lnTo>
                  <a:lnTo>
                    <a:pt x="179645" y="18008"/>
                  </a:lnTo>
                  <a:lnTo>
                    <a:pt x="199165" y="22042"/>
                  </a:lnTo>
                  <a:lnTo>
                    <a:pt x="215640" y="31633"/>
                  </a:lnTo>
                  <a:lnTo>
                    <a:pt x="219799" y="36297"/>
                  </a:lnTo>
                  <a:lnTo>
                    <a:pt x="221402" y="40575"/>
                  </a:lnTo>
                  <a:lnTo>
                    <a:pt x="221098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8580" y="1684559"/>
              <a:ext cx="303013" cy="212660"/>
            </a:xfrm>
            <a:custGeom>
              <a:avLst/>
              <a:gdLst/>
              <a:ahLst/>
              <a:cxnLst/>
              <a:rect l="0" t="0" r="0" b="0"/>
              <a:pathLst>
                <a:path w="303013" h="212660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36603" y="145674"/>
                  </a:lnTo>
                  <a:lnTo>
                    <a:pt x="70388" y="185314"/>
                  </a:lnTo>
                  <a:lnTo>
                    <a:pt x="77341" y="187884"/>
                  </a:lnTo>
                  <a:lnTo>
                    <a:pt x="84316" y="187257"/>
                  </a:lnTo>
                  <a:lnTo>
                    <a:pt x="91306" y="184499"/>
                  </a:lnTo>
                  <a:lnTo>
                    <a:pt x="112321" y="163851"/>
                  </a:lnTo>
                  <a:lnTo>
                    <a:pt x="115825" y="154857"/>
                  </a:lnTo>
                  <a:lnTo>
                    <a:pt x="116598" y="135506"/>
                  </a:lnTo>
                  <a:lnTo>
                    <a:pt x="118676" y="131282"/>
                  </a:lnTo>
                  <a:lnTo>
                    <a:pt x="122401" y="130805"/>
                  </a:lnTo>
                  <a:lnTo>
                    <a:pt x="127224" y="132827"/>
                  </a:lnTo>
                  <a:lnTo>
                    <a:pt x="135703" y="144432"/>
                  </a:lnTo>
                  <a:lnTo>
                    <a:pt x="150172" y="167577"/>
                  </a:lnTo>
                  <a:lnTo>
                    <a:pt x="181612" y="196358"/>
                  </a:lnTo>
                  <a:lnTo>
                    <a:pt x="211348" y="211948"/>
                  </a:lnTo>
                  <a:lnTo>
                    <a:pt x="221617" y="212659"/>
                  </a:lnTo>
                  <a:lnTo>
                    <a:pt x="242386" y="207209"/>
                  </a:lnTo>
                  <a:lnTo>
                    <a:pt x="268220" y="190987"/>
                  </a:lnTo>
                  <a:lnTo>
                    <a:pt x="280256" y="174960"/>
                  </a:lnTo>
                  <a:lnTo>
                    <a:pt x="297515" y="136076"/>
                  </a:lnTo>
                  <a:lnTo>
                    <a:pt x="303012" y="99460"/>
                  </a:lnTo>
                  <a:lnTo>
                    <a:pt x="296464" y="53572"/>
                  </a:lnTo>
                  <a:lnTo>
                    <a:pt x="28426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94963" y="1758259"/>
              <a:ext cx="126343" cy="111181"/>
            </a:xfrm>
            <a:custGeom>
              <a:avLst/>
              <a:gdLst/>
              <a:ahLst/>
              <a:cxnLst/>
              <a:rect l="0" t="0" r="0" b="0"/>
              <a:pathLst>
                <a:path w="126343" h="111181">
                  <a:moveTo>
                    <a:pt x="0" y="42114"/>
                  </a:moveTo>
                  <a:lnTo>
                    <a:pt x="29309" y="77011"/>
                  </a:lnTo>
                  <a:lnTo>
                    <a:pt x="43909" y="106266"/>
                  </a:lnTo>
                  <a:lnTo>
                    <a:pt x="44481" y="110618"/>
                  </a:lnTo>
                  <a:lnTo>
                    <a:pt x="42522" y="111180"/>
                  </a:lnTo>
                  <a:lnTo>
                    <a:pt x="38877" y="109215"/>
                  </a:lnTo>
                  <a:lnTo>
                    <a:pt x="22568" y="89681"/>
                  </a:lnTo>
                  <a:lnTo>
                    <a:pt x="15879" y="68324"/>
                  </a:lnTo>
                  <a:lnTo>
                    <a:pt x="14096" y="56078"/>
                  </a:lnTo>
                  <a:lnTo>
                    <a:pt x="18353" y="36232"/>
                  </a:lnTo>
                  <a:lnTo>
                    <a:pt x="22764" y="27664"/>
                  </a:lnTo>
                  <a:lnTo>
                    <a:pt x="40143" y="15025"/>
                  </a:lnTo>
                  <a:lnTo>
                    <a:pt x="63465" y="66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84476" y="175825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89" y="58616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63419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31875" y="1631917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0" y="0"/>
                  </a:moveTo>
                  <a:lnTo>
                    <a:pt x="0" y="48930"/>
                  </a:lnTo>
                  <a:lnTo>
                    <a:pt x="2340" y="80238"/>
                  </a:lnTo>
                  <a:lnTo>
                    <a:pt x="15641" y="129579"/>
                  </a:lnTo>
                  <a:lnTo>
                    <a:pt x="31209" y="188766"/>
                  </a:lnTo>
                  <a:lnTo>
                    <a:pt x="42003" y="225166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05533" y="172667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3120"/>
                  </a:lnTo>
                  <a:lnTo>
                    <a:pt x="122536" y="9065"/>
                  </a:lnTo>
                  <a:lnTo>
                    <a:pt x="66622" y="11409"/>
                  </a:lnTo>
                  <a:lnTo>
                    <a:pt x="1987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10860" y="156874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0" y="58616"/>
                  </a:lnTo>
                  <a:lnTo>
                    <a:pt x="2339" y="112791"/>
                  </a:lnTo>
                  <a:lnTo>
                    <a:pt x="16666" y="168552"/>
                  </a:lnTo>
                  <a:lnTo>
                    <a:pt x="27714" y="229083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37160" y="1684559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25110" y="17958"/>
                  </a:lnTo>
                  <a:lnTo>
                    <a:pt x="63063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91814" y="1671233"/>
              <a:ext cx="148426" cy="145859"/>
            </a:xfrm>
            <a:custGeom>
              <a:avLst/>
              <a:gdLst/>
              <a:ahLst/>
              <a:cxnLst/>
              <a:rect l="0" t="0" r="0" b="0"/>
              <a:pathLst>
                <a:path w="148426" h="145859">
                  <a:moveTo>
                    <a:pt x="3274" y="87026"/>
                  </a:moveTo>
                  <a:lnTo>
                    <a:pt x="66724" y="69067"/>
                  </a:lnTo>
                  <a:lnTo>
                    <a:pt x="124818" y="52239"/>
                  </a:lnTo>
                  <a:lnTo>
                    <a:pt x="136946" y="46287"/>
                  </a:lnTo>
                  <a:lnTo>
                    <a:pt x="143861" y="38810"/>
                  </a:lnTo>
                  <a:lnTo>
                    <a:pt x="147302" y="30315"/>
                  </a:lnTo>
                  <a:lnTo>
                    <a:pt x="148425" y="21143"/>
                  </a:lnTo>
                  <a:lnTo>
                    <a:pt x="145665" y="13858"/>
                  </a:lnTo>
                  <a:lnTo>
                    <a:pt x="133239" y="2644"/>
                  </a:lnTo>
                  <a:lnTo>
                    <a:pt x="112899" y="0"/>
                  </a:lnTo>
                  <a:lnTo>
                    <a:pt x="67302" y="7834"/>
                  </a:lnTo>
                  <a:lnTo>
                    <a:pt x="40702" y="22877"/>
                  </a:lnTo>
                  <a:lnTo>
                    <a:pt x="18003" y="47742"/>
                  </a:lnTo>
                  <a:lnTo>
                    <a:pt x="2049" y="77336"/>
                  </a:lnTo>
                  <a:lnTo>
                    <a:pt x="0" y="97927"/>
                  </a:lnTo>
                  <a:lnTo>
                    <a:pt x="1091" y="108331"/>
                  </a:lnTo>
                  <a:lnTo>
                    <a:pt x="11662" y="126130"/>
                  </a:lnTo>
                  <a:lnTo>
                    <a:pt x="19394" y="134153"/>
                  </a:lnTo>
                  <a:lnTo>
                    <a:pt x="40464" y="143066"/>
                  </a:lnTo>
                  <a:lnTo>
                    <a:pt x="64256" y="145858"/>
                  </a:lnTo>
                  <a:lnTo>
                    <a:pt x="105007" y="138118"/>
                  </a:lnTo>
                  <a:lnTo>
                    <a:pt x="129616" y="129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31958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75019" y="1680724"/>
              <a:ext cx="146453" cy="161764"/>
            </a:xfrm>
            <a:custGeom>
              <a:avLst/>
              <a:gdLst/>
              <a:ahLst/>
              <a:cxnLst/>
              <a:rect l="0" t="0" r="0" b="0"/>
              <a:pathLst>
                <a:path w="146453" h="161764">
                  <a:moveTo>
                    <a:pt x="9582" y="35421"/>
                  </a:moveTo>
                  <a:lnTo>
                    <a:pt x="12701" y="78112"/>
                  </a:lnTo>
                  <a:lnTo>
                    <a:pt x="25200" y="123234"/>
                  </a:lnTo>
                  <a:lnTo>
                    <a:pt x="3844" y="72776"/>
                  </a:lnTo>
                  <a:lnTo>
                    <a:pt x="0" y="20443"/>
                  </a:lnTo>
                  <a:lnTo>
                    <a:pt x="4363" y="11397"/>
                  </a:lnTo>
                  <a:lnTo>
                    <a:pt x="11952" y="5367"/>
                  </a:lnTo>
                  <a:lnTo>
                    <a:pt x="21690" y="1347"/>
                  </a:lnTo>
                  <a:lnTo>
                    <a:pt x="41869" y="0"/>
                  </a:lnTo>
                  <a:lnTo>
                    <a:pt x="62536" y="4470"/>
                  </a:lnTo>
                  <a:lnTo>
                    <a:pt x="92732" y="20141"/>
                  </a:lnTo>
                  <a:lnTo>
                    <a:pt x="109318" y="32919"/>
                  </a:lnTo>
                  <a:lnTo>
                    <a:pt x="126221" y="58856"/>
                  </a:lnTo>
                  <a:lnTo>
                    <a:pt x="141243" y="100231"/>
                  </a:lnTo>
                  <a:lnTo>
                    <a:pt x="146452" y="1617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14075" y="1463461"/>
              <a:ext cx="191708" cy="463255"/>
            </a:xfrm>
            <a:custGeom>
              <a:avLst/>
              <a:gdLst/>
              <a:ahLst/>
              <a:cxnLst/>
              <a:rect l="0" t="0" r="0" b="0"/>
              <a:pathLst>
                <a:path w="191708" h="463255">
                  <a:moveTo>
                    <a:pt x="191707" y="0"/>
                  </a:moveTo>
                  <a:lnTo>
                    <a:pt x="144269" y="29308"/>
                  </a:lnTo>
                  <a:lnTo>
                    <a:pt x="85135" y="78451"/>
                  </a:lnTo>
                  <a:lnTo>
                    <a:pt x="39199" y="126967"/>
                  </a:lnTo>
                  <a:lnTo>
                    <a:pt x="10760" y="176985"/>
                  </a:lnTo>
                  <a:lnTo>
                    <a:pt x="932" y="204222"/>
                  </a:lnTo>
                  <a:lnTo>
                    <a:pt x="0" y="245863"/>
                  </a:lnTo>
                  <a:lnTo>
                    <a:pt x="11336" y="300686"/>
                  </a:lnTo>
                  <a:lnTo>
                    <a:pt x="41540" y="362947"/>
                  </a:lnTo>
                  <a:lnTo>
                    <a:pt x="62075" y="398438"/>
                  </a:lnTo>
                  <a:lnTo>
                    <a:pt x="94156" y="425592"/>
                  </a:lnTo>
                  <a:lnTo>
                    <a:pt x="154439" y="451463"/>
                  </a:lnTo>
                  <a:lnTo>
                    <a:pt x="18117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63668" y="1694264"/>
              <a:ext cx="189514" cy="148224"/>
            </a:xfrm>
            <a:custGeom>
              <a:avLst/>
              <a:gdLst/>
              <a:ahLst/>
              <a:cxnLst/>
              <a:rect l="0" t="0" r="0" b="0"/>
              <a:pathLst>
                <a:path w="189514" h="148224">
                  <a:moveTo>
                    <a:pt x="0" y="127166"/>
                  </a:moveTo>
                  <a:lnTo>
                    <a:pt x="3119" y="84474"/>
                  </a:lnTo>
                  <a:lnTo>
                    <a:pt x="19128" y="33503"/>
                  </a:lnTo>
                  <a:lnTo>
                    <a:pt x="30338" y="16908"/>
                  </a:lnTo>
                  <a:lnTo>
                    <a:pt x="46239" y="4853"/>
                  </a:lnTo>
                  <a:lnTo>
                    <a:pt x="55392" y="0"/>
                  </a:lnTo>
                  <a:lnTo>
                    <a:pt x="63834" y="275"/>
                  </a:lnTo>
                  <a:lnTo>
                    <a:pt x="71802" y="3967"/>
                  </a:lnTo>
                  <a:lnTo>
                    <a:pt x="94194" y="25932"/>
                  </a:lnTo>
                  <a:lnTo>
                    <a:pt x="112527" y="54667"/>
                  </a:lnTo>
                  <a:lnTo>
                    <a:pt x="141333" y="112333"/>
                  </a:lnTo>
                  <a:lnTo>
                    <a:pt x="154842" y="130712"/>
                  </a:lnTo>
                  <a:lnTo>
                    <a:pt x="168644" y="140440"/>
                  </a:lnTo>
                  <a:lnTo>
                    <a:pt x="189513" y="148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47896" y="1684559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0172" y="17981"/>
                  </a:lnTo>
                  <a:lnTo>
                    <a:pt x="76207" y="73184"/>
                  </a:lnTo>
                  <a:lnTo>
                    <a:pt x="31321" y="134440"/>
                  </a:lnTo>
                  <a:lnTo>
                    <a:pt x="18600" y="1474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58466" y="1853015"/>
              <a:ext cx="54721" cy="105286"/>
            </a:xfrm>
            <a:custGeom>
              <a:avLst/>
              <a:gdLst/>
              <a:ahLst/>
              <a:cxnLst/>
              <a:rect l="0" t="0" r="0" b="0"/>
              <a:pathLst>
                <a:path w="54721" h="105286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49420" y="44237"/>
                  </a:lnTo>
                  <a:lnTo>
                    <a:pt x="54004" y="54058"/>
                  </a:lnTo>
                  <a:lnTo>
                    <a:pt x="54720" y="62945"/>
                  </a:lnTo>
                  <a:lnTo>
                    <a:pt x="49276" y="79058"/>
                  </a:lnTo>
                  <a:lnTo>
                    <a:pt x="39058" y="9089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32118" y="1733838"/>
              <a:ext cx="142204" cy="371829"/>
            </a:xfrm>
            <a:custGeom>
              <a:avLst/>
              <a:gdLst/>
              <a:ahLst/>
              <a:cxnLst/>
              <a:rect l="0" t="0" r="0" b="0"/>
              <a:pathLst>
                <a:path w="142204" h="371829">
                  <a:moveTo>
                    <a:pt x="26389" y="108649"/>
                  </a:moveTo>
                  <a:lnTo>
                    <a:pt x="15211" y="97470"/>
                  </a:lnTo>
                  <a:lnTo>
                    <a:pt x="9723" y="79504"/>
                  </a:lnTo>
                  <a:lnTo>
                    <a:pt x="4741" y="24525"/>
                  </a:lnTo>
                  <a:lnTo>
                    <a:pt x="2598" y="24491"/>
                  </a:lnTo>
                  <a:lnTo>
                    <a:pt x="0" y="27977"/>
                  </a:lnTo>
                  <a:lnTo>
                    <a:pt x="233" y="44329"/>
                  </a:lnTo>
                  <a:lnTo>
                    <a:pt x="10060" y="79842"/>
                  </a:lnTo>
                  <a:lnTo>
                    <a:pt x="27790" y="113761"/>
                  </a:lnTo>
                  <a:lnTo>
                    <a:pt x="34342" y="122586"/>
                  </a:lnTo>
                  <a:lnTo>
                    <a:pt x="42220" y="127299"/>
                  </a:lnTo>
                  <a:lnTo>
                    <a:pt x="60331" y="129416"/>
                  </a:lnTo>
                  <a:lnTo>
                    <a:pt x="76959" y="123338"/>
                  </a:lnTo>
                  <a:lnTo>
                    <a:pt x="106698" y="100372"/>
                  </a:lnTo>
                  <a:lnTo>
                    <a:pt x="114725" y="80794"/>
                  </a:lnTo>
                  <a:lnTo>
                    <a:pt x="128706" y="24912"/>
                  </a:lnTo>
                  <a:lnTo>
                    <a:pt x="136514" y="0"/>
                  </a:lnTo>
                  <a:lnTo>
                    <a:pt x="134605" y="5378"/>
                  </a:lnTo>
                  <a:lnTo>
                    <a:pt x="132060" y="58582"/>
                  </a:lnTo>
                  <a:lnTo>
                    <a:pt x="131750" y="112667"/>
                  </a:lnTo>
                  <a:lnTo>
                    <a:pt x="131697" y="160012"/>
                  </a:lnTo>
                  <a:lnTo>
                    <a:pt x="131681" y="211085"/>
                  </a:lnTo>
                  <a:lnTo>
                    <a:pt x="124440" y="272339"/>
                  </a:lnTo>
                  <a:lnTo>
                    <a:pt x="119782" y="314167"/>
                  </a:lnTo>
                  <a:lnTo>
                    <a:pt x="110401" y="338031"/>
                  </a:lnTo>
                  <a:lnTo>
                    <a:pt x="86377" y="365607"/>
                  </a:lnTo>
                  <a:lnTo>
                    <a:pt x="76909" y="370031"/>
                  </a:lnTo>
                  <a:lnTo>
                    <a:pt x="57031" y="371828"/>
                  </a:lnTo>
                  <a:lnTo>
                    <a:pt x="47987" y="368329"/>
                  </a:lnTo>
                  <a:lnTo>
                    <a:pt x="31699" y="355083"/>
                  </a:lnTo>
                  <a:lnTo>
                    <a:pt x="22900" y="334379"/>
                  </a:lnTo>
                  <a:lnTo>
                    <a:pt x="20159" y="309579"/>
                  </a:lnTo>
                  <a:lnTo>
                    <a:pt x="26363" y="270479"/>
                  </a:lnTo>
                  <a:lnTo>
                    <a:pt x="55386" y="214448"/>
                  </a:lnTo>
                  <a:lnTo>
                    <a:pt x="75152" y="199344"/>
                  </a:lnTo>
                  <a:lnTo>
                    <a:pt x="132504" y="175507"/>
                  </a:lnTo>
                  <a:lnTo>
                    <a:pt x="142203" y="1718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95378" y="1579274"/>
              <a:ext cx="124750" cy="463255"/>
            </a:xfrm>
            <a:custGeom>
              <a:avLst/>
              <a:gdLst/>
              <a:ahLst/>
              <a:cxnLst/>
              <a:rect l="0" t="0" r="0" b="0"/>
              <a:pathLst>
                <a:path w="124750" h="463255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100001" y="145475"/>
                  </a:lnTo>
                  <a:lnTo>
                    <a:pt x="118279" y="194722"/>
                  </a:lnTo>
                  <a:lnTo>
                    <a:pt x="124749" y="257916"/>
                  </a:lnTo>
                  <a:lnTo>
                    <a:pt x="123530" y="308176"/>
                  </a:lnTo>
                  <a:lnTo>
                    <a:pt x="106462" y="364555"/>
                  </a:lnTo>
                  <a:lnTo>
                    <a:pt x="80657" y="426687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937865" y="2674238"/>
            <a:ext cx="3990301" cy="210571"/>
            <a:chOff x="4937865" y="2674238"/>
            <a:chExt cx="3990301" cy="210571"/>
          </a:xfrm>
        </p:grpSpPr>
        <p:sp>
          <p:nvSpPr>
            <p:cNvPr id="88" name="Freeform 87"/>
            <p:cNvSpPr/>
            <p:nvPr/>
          </p:nvSpPr>
          <p:spPr>
            <a:xfrm>
              <a:off x="7306905" y="2695295"/>
              <a:ext cx="20930" cy="168457"/>
            </a:xfrm>
            <a:custGeom>
              <a:avLst/>
              <a:gdLst/>
              <a:ahLst/>
              <a:cxnLst/>
              <a:rect l="0" t="0" r="0" b="0"/>
              <a:pathLst>
                <a:path w="20930" h="168457">
                  <a:moveTo>
                    <a:pt x="10401" y="0"/>
                  </a:moveTo>
                  <a:lnTo>
                    <a:pt x="2067" y="37478"/>
                  </a:lnTo>
                  <a:lnTo>
                    <a:pt x="306" y="88901"/>
                  </a:lnTo>
                  <a:lnTo>
                    <a:pt x="0" y="130196"/>
                  </a:lnTo>
                  <a:lnTo>
                    <a:pt x="2297" y="140610"/>
                  </a:lnTo>
                  <a:lnTo>
                    <a:pt x="209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17388" y="2674238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5"/>
                  </a:lnTo>
                  <a:lnTo>
                    <a:pt x="7236" y="115795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85886" y="269529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85969" y="2684766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0" y="0"/>
                  </a:moveTo>
                  <a:lnTo>
                    <a:pt x="14654" y="58617"/>
                  </a:lnTo>
                  <a:lnTo>
                    <a:pt x="28546" y="121453"/>
                  </a:lnTo>
                  <a:lnTo>
                    <a:pt x="32574" y="149906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07109" y="2695295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20213" y="169529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38197" y="2695295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19" y="42692"/>
                  </a:lnTo>
                  <a:lnTo>
                    <a:pt x="16788" y="96002"/>
                  </a:lnTo>
                  <a:lnTo>
                    <a:pt x="22132" y="132430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27585" y="2684766"/>
              <a:ext cx="2" cy="157929"/>
            </a:xfrm>
            <a:custGeom>
              <a:avLst/>
              <a:gdLst/>
              <a:ahLst/>
              <a:cxnLst/>
              <a:rect l="0" t="0" r="0" b="0"/>
              <a:pathLst>
                <a:path w="2" h="157929">
                  <a:moveTo>
                    <a:pt x="0" y="0"/>
                  </a:moveTo>
                  <a:lnTo>
                    <a:pt x="1" y="54145"/>
                  </a:lnTo>
                  <a:lnTo>
                    <a:pt x="1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53499" y="2684766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9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37948" y="2674238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31585" y="0"/>
                  </a:moveTo>
                  <a:lnTo>
                    <a:pt x="23252" y="37478"/>
                  </a:lnTo>
                  <a:lnTo>
                    <a:pt x="12940" y="94146"/>
                  </a:lnTo>
                  <a:lnTo>
                    <a:pt x="2902" y="13363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37865" y="2674238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31585" y="0"/>
                  </a:moveTo>
                  <a:lnTo>
                    <a:pt x="14797" y="56215"/>
                  </a:lnTo>
                  <a:lnTo>
                    <a:pt x="8252" y="114786"/>
                  </a:lnTo>
                  <a:lnTo>
                    <a:pt x="2445" y="15138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674653" y="2910804"/>
            <a:ext cx="4346608" cy="274229"/>
            <a:chOff x="4674653" y="2910804"/>
            <a:chExt cx="4346608" cy="274229"/>
          </a:xfrm>
        </p:grpSpPr>
        <p:sp>
          <p:nvSpPr>
            <p:cNvPr id="99" name="Freeform 98"/>
            <p:cNvSpPr/>
            <p:nvPr/>
          </p:nvSpPr>
          <p:spPr>
            <a:xfrm>
              <a:off x="7254134" y="302167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33161" y="2976302"/>
              <a:ext cx="136871" cy="198531"/>
            </a:xfrm>
            <a:custGeom>
              <a:avLst/>
              <a:gdLst/>
              <a:ahLst/>
              <a:cxnLst/>
              <a:rect l="0" t="0" r="0" b="0"/>
              <a:pathLst>
                <a:path w="136871" h="198531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64114" y="4152"/>
                  </a:lnTo>
                  <a:lnTo>
                    <a:pt x="84647" y="13796"/>
                  </a:lnTo>
                  <a:lnTo>
                    <a:pt x="99232" y="29001"/>
                  </a:lnTo>
                  <a:lnTo>
                    <a:pt x="118127" y="67358"/>
                  </a:lnTo>
                  <a:lnTo>
                    <a:pt x="119571" y="87902"/>
                  </a:lnTo>
                  <a:lnTo>
                    <a:pt x="110967" y="129685"/>
                  </a:lnTo>
                  <a:lnTo>
                    <a:pt x="89596" y="170565"/>
                  </a:lnTo>
                  <a:lnTo>
                    <a:pt x="76475" y="187193"/>
                  </a:lnTo>
                  <a:lnTo>
                    <a:pt x="56605" y="196144"/>
                  </a:lnTo>
                  <a:lnTo>
                    <a:pt x="44756" y="198530"/>
                  </a:lnTo>
                  <a:lnTo>
                    <a:pt x="34516" y="197782"/>
                  </a:lnTo>
                  <a:lnTo>
                    <a:pt x="16900" y="190711"/>
                  </a:lnTo>
                  <a:lnTo>
                    <a:pt x="11266" y="183210"/>
                  </a:lnTo>
                  <a:lnTo>
                    <a:pt x="5007" y="162398"/>
                  </a:lnTo>
                  <a:lnTo>
                    <a:pt x="6847" y="153807"/>
                  </a:lnTo>
                  <a:lnTo>
                    <a:pt x="11584" y="146909"/>
                  </a:lnTo>
                  <a:lnTo>
                    <a:pt x="18251" y="141141"/>
                  </a:lnTo>
                  <a:lnTo>
                    <a:pt x="26205" y="138465"/>
                  </a:lnTo>
                  <a:lnTo>
                    <a:pt x="44402" y="138612"/>
                  </a:lnTo>
                  <a:lnTo>
                    <a:pt x="105486" y="154653"/>
                  </a:lnTo>
                  <a:lnTo>
                    <a:pt x="136870" y="161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033243" y="2947267"/>
              <a:ext cx="111601" cy="217403"/>
            </a:xfrm>
            <a:custGeom>
              <a:avLst/>
              <a:gdLst/>
              <a:ahLst/>
              <a:cxnLst/>
              <a:rect l="0" t="0" r="0" b="0"/>
              <a:pathLst>
                <a:path w="111601" h="217403">
                  <a:moveTo>
                    <a:pt x="0" y="42826"/>
                  </a:moveTo>
                  <a:lnTo>
                    <a:pt x="5590" y="26058"/>
                  </a:lnTo>
                  <a:lnTo>
                    <a:pt x="17692" y="11587"/>
                  </a:lnTo>
                  <a:lnTo>
                    <a:pt x="25833" y="4453"/>
                  </a:lnTo>
                  <a:lnTo>
                    <a:pt x="34769" y="866"/>
                  </a:lnTo>
                  <a:lnTo>
                    <a:pt x="54057" y="0"/>
                  </a:lnTo>
                  <a:lnTo>
                    <a:pt x="61775" y="3747"/>
                  </a:lnTo>
                  <a:lnTo>
                    <a:pt x="73469" y="17269"/>
                  </a:lnTo>
                  <a:lnTo>
                    <a:pt x="75886" y="25788"/>
                  </a:lnTo>
                  <a:lnTo>
                    <a:pt x="75451" y="44612"/>
                  </a:lnTo>
                  <a:lnTo>
                    <a:pt x="63041" y="74941"/>
                  </a:lnTo>
                  <a:lnTo>
                    <a:pt x="47905" y="89465"/>
                  </a:lnTo>
                  <a:lnTo>
                    <a:pt x="35329" y="96310"/>
                  </a:lnTo>
                  <a:lnTo>
                    <a:pt x="35252" y="94859"/>
                  </a:lnTo>
                  <a:lnTo>
                    <a:pt x="37539" y="91553"/>
                  </a:lnTo>
                  <a:lnTo>
                    <a:pt x="42574" y="90518"/>
                  </a:lnTo>
                  <a:lnTo>
                    <a:pt x="57525" y="92488"/>
                  </a:lnTo>
                  <a:lnTo>
                    <a:pt x="72751" y="100383"/>
                  </a:lnTo>
                  <a:lnTo>
                    <a:pt x="101589" y="124515"/>
                  </a:lnTo>
                  <a:lnTo>
                    <a:pt x="109492" y="144253"/>
                  </a:lnTo>
                  <a:lnTo>
                    <a:pt x="111600" y="156067"/>
                  </a:lnTo>
                  <a:lnTo>
                    <a:pt x="107701" y="175434"/>
                  </a:lnTo>
                  <a:lnTo>
                    <a:pt x="86135" y="206930"/>
                  </a:lnTo>
                  <a:lnTo>
                    <a:pt x="66749" y="215197"/>
                  </a:lnTo>
                  <a:lnTo>
                    <a:pt x="55028" y="217402"/>
                  </a:lnTo>
                  <a:lnTo>
                    <a:pt x="44874" y="216531"/>
                  </a:lnTo>
                  <a:lnTo>
                    <a:pt x="10529" y="200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43550" y="3000621"/>
              <a:ext cx="16120" cy="168457"/>
            </a:xfrm>
            <a:custGeom>
              <a:avLst/>
              <a:gdLst/>
              <a:ahLst/>
              <a:cxnLst/>
              <a:rect l="0" t="0" r="0" b="0"/>
              <a:pathLst>
                <a:path w="16120" h="168457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3788" y="143051"/>
                  </a:lnTo>
                  <a:lnTo>
                    <a:pt x="1611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01601" y="3021678"/>
              <a:ext cx="147540" cy="77955"/>
            </a:xfrm>
            <a:custGeom>
              <a:avLst/>
              <a:gdLst/>
              <a:ahLst/>
              <a:cxnLst/>
              <a:rect l="0" t="0" r="0" b="0"/>
              <a:pathLst>
                <a:path w="147540" h="77955">
                  <a:moveTo>
                    <a:pt x="147539" y="73700"/>
                  </a:moveTo>
                  <a:lnTo>
                    <a:pt x="110061" y="65366"/>
                  </a:lnTo>
                  <a:lnTo>
                    <a:pt x="75213" y="66941"/>
                  </a:lnTo>
                  <a:lnTo>
                    <a:pt x="31997" y="77954"/>
                  </a:lnTo>
                  <a:lnTo>
                    <a:pt x="22547" y="77706"/>
                  </a:lnTo>
                  <a:lnTo>
                    <a:pt x="5809" y="71191"/>
                  </a:lnTo>
                  <a:lnTo>
                    <a:pt x="1580" y="65008"/>
                  </a:lnTo>
                  <a:lnTo>
                    <a:pt x="0" y="48780"/>
                  </a:lnTo>
                  <a:lnTo>
                    <a:pt x="106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19106" y="2979564"/>
              <a:ext cx="202155" cy="205469"/>
            </a:xfrm>
            <a:custGeom>
              <a:avLst/>
              <a:gdLst/>
              <a:ahLst/>
              <a:cxnLst/>
              <a:rect l="0" t="0" r="0" b="0"/>
              <a:pathLst>
                <a:path w="202155" h="205469">
                  <a:moveTo>
                    <a:pt x="140645" y="0"/>
                  </a:moveTo>
                  <a:lnTo>
                    <a:pt x="103167" y="8334"/>
                  </a:lnTo>
                  <a:lnTo>
                    <a:pt x="51744" y="10095"/>
                  </a:lnTo>
                  <a:lnTo>
                    <a:pt x="16039" y="15990"/>
                  </a:lnTo>
                  <a:lnTo>
                    <a:pt x="8441" y="23528"/>
                  </a:lnTo>
                  <a:lnTo>
                    <a:pt x="0" y="47502"/>
                  </a:lnTo>
                  <a:lnTo>
                    <a:pt x="2487" y="71415"/>
                  </a:lnTo>
                  <a:lnTo>
                    <a:pt x="6425" y="82705"/>
                  </a:lnTo>
                  <a:lnTo>
                    <a:pt x="11391" y="87892"/>
                  </a:lnTo>
                  <a:lnTo>
                    <a:pt x="17041" y="89011"/>
                  </a:lnTo>
                  <a:lnTo>
                    <a:pt x="58164" y="78792"/>
                  </a:lnTo>
                  <a:lnTo>
                    <a:pt x="114879" y="88871"/>
                  </a:lnTo>
                  <a:lnTo>
                    <a:pt x="159602" y="103169"/>
                  </a:lnTo>
                  <a:lnTo>
                    <a:pt x="184607" y="121946"/>
                  </a:lnTo>
                  <a:lnTo>
                    <a:pt x="199568" y="139596"/>
                  </a:lnTo>
                  <a:lnTo>
                    <a:pt x="202154" y="149216"/>
                  </a:lnTo>
                  <a:lnTo>
                    <a:pt x="198787" y="169264"/>
                  </a:lnTo>
                  <a:lnTo>
                    <a:pt x="193445" y="177184"/>
                  </a:lnTo>
                  <a:lnTo>
                    <a:pt x="178150" y="189103"/>
                  </a:lnTo>
                  <a:lnTo>
                    <a:pt x="121176" y="201721"/>
                  </a:lnTo>
                  <a:lnTo>
                    <a:pt x="98067" y="205468"/>
                  </a:lnTo>
                  <a:lnTo>
                    <a:pt x="4588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85554" y="3063792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43482" y="2979564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0" y="58617"/>
                  </a:lnTo>
                  <a:lnTo>
                    <a:pt x="11452" y="115214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69658" y="3005561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1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74943" y="2931861"/>
              <a:ext cx="147400" cy="195106"/>
            </a:xfrm>
            <a:custGeom>
              <a:avLst/>
              <a:gdLst/>
              <a:ahLst/>
              <a:cxnLst/>
              <a:rect l="0" t="0" r="0" b="0"/>
              <a:pathLst>
                <a:path w="147400" h="195106">
                  <a:moveTo>
                    <a:pt x="0" y="5589"/>
                  </a:moveTo>
                  <a:lnTo>
                    <a:pt x="16767" y="0"/>
                  </a:lnTo>
                  <a:lnTo>
                    <a:pt x="34358" y="3495"/>
                  </a:lnTo>
                  <a:lnTo>
                    <a:pt x="60873" y="18617"/>
                  </a:lnTo>
                  <a:lnTo>
                    <a:pt x="83547" y="41035"/>
                  </a:lnTo>
                  <a:lnTo>
                    <a:pt x="90793" y="50277"/>
                  </a:lnTo>
                  <a:lnTo>
                    <a:pt x="98844" y="73024"/>
                  </a:lnTo>
                  <a:lnTo>
                    <a:pt x="104013" y="125755"/>
                  </a:lnTo>
                  <a:lnTo>
                    <a:pt x="99319" y="161687"/>
                  </a:lnTo>
                  <a:lnTo>
                    <a:pt x="84930" y="188971"/>
                  </a:lnTo>
                  <a:lnTo>
                    <a:pt x="77677" y="193355"/>
                  </a:lnTo>
                  <a:lnTo>
                    <a:pt x="60259" y="195105"/>
                  </a:lnTo>
                  <a:lnTo>
                    <a:pt x="43940" y="188864"/>
                  </a:lnTo>
                  <a:lnTo>
                    <a:pt x="36312" y="183925"/>
                  </a:lnTo>
                  <a:lnTo>
                    <a:pt x="24717" y="169078"/>
                  </a:lnTo>
                  <a:lnTo>
                    <a:pt x="19988" y="160205"/>
                  </a:lnTo>
                  <a:lnTo>
                    <a:pt x="19174" y="151950"/>
                  </a:lnTo>
                  <a:lnTo>
                    <a:pt x="24510" y="136539"/>
                  </a:lnTo>
                  <a:lnTo>
                    <a:pt x="31548" y="131494"/>
                  </a:lnTo>
                  <a:lnTo>
                    <a:pt x="51846" y="125888"/>
                  </a:lnTo>
                  <a:lnTo>
                    <a:pt x="83992" y="128321"/>
                  </a:lnTo>
                  <a:lnTo>
                    <a:pt x="102060" y="136566"/>
                  </a:lnTo>
                  <a:lnTo>
                    <a:pt x="117889" y="145689"/>
                  </a:lnTo>
                  <a:lnTo>
                    <a:pt x="147399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90632" y="2947979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64331" y="2910804"/>
              <a:ext cx="95206" cy="184575"/>
            </a:xfrm>
            <a:custGeom>
              <a:avLst/>
              <a:gdLst/>
              <a:ahLst/>
              <a:cxnLst/>
              <a:rect l="0" t="0" r="0" b="0"/>
              <a:pathLst>
                <a:path w="95206" h="184575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43963" y="2114"/>
                  </a:lnTo>
                  <a:lnTo>
                    <a:pt x="50365" y="7951"/>
                  </a:lnTo>
                  <a:lnTo>
                    <a:pt x="57480" y="26916"/>
                  </a:lnTo>
                  <a:lnTo>
                    <a:pt x="55896" y="58312"/>
                  </a:lnTo>
                  <a:lnTo>
                    <a:pt x="51302" y="66474"/>
                  </a:lnTo>
                  <a:lnTo>
                    <a:pt x="35088" y="81211"/>
                  </a:lnTo>
                  <a:lnTo>
                    <a:pt x="37430" y="81740"/>
                  </a:lnTo>
                  <a:lnTo>
                    <a:pt x="42501" y="80923"/>
                  </a:lnTo>
                  <a:lnTo>
                    <a:pt x="66406" y="85362"/>
                  </a:lnTo>
                  <a:lnTo>
                    <a:pt x="90126" y="99676"/>
                  </a:lnTo>
                  <a:lnTo>
                    <a:pt x="94009" y="108088"/>
                  </a:lnTo>
                  <a:lnTo>
                    <a:pt x="95205" y="129913"/>
                  </a:lnTo>
                  <a:lnTo>
                    <a:pt x="88717" y="148972"/>
                  </a:lnTo>
                  <a:lnTo>
                    <a:pt x="83711" y="157330"/>
                  </a:lnTo>
                  <a:lnTo>
                    <a:pt x="68790" y="169736"/>
                  </a:lnTo>
                  <a:lnTo>
                    <a:pt x="51631" y="177979"/>
                  </a:lnTo>
                  <a:lnTo>
                    <a:pt x="21058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169492" y="297956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69533" y="2916393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20" y="42692"/>
                  </a:lnTo>
                  <a:lnTo>
                    <a:pt x="17959" y="102069"/>
                  </a:lnTo>
                  <a:lnTo>
                    <a:pt x="31667" y="143644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70719" y="2947979"/>
              <a:ext cx="98815" cy="70340"/>
            </a:xfrm>
            <a:custGeom>
              <a:avLst/>
              <a:gdLst/>
              <a:ahLst/>
              <a:cxnLst/>
              <a:rect l="0" t="0" r="0" b="0"/>
              <a:pathLst>
                <a:path w="98815" h="70340">
                  <a:moveTo>
                    <a:pt x="98814" y="42114"/>
                  </a:moveTo>
                  <a:lnTo>
                    <a:pt x="43769" y="66138"/>
                  </a:lnTo>
                  <a:lnTo>
                    <a:pt x="18978" y="70339"/>
                  </a:lnTo>
                  <a:lnTo>
                    <a:pt x="10495" y="66780"/>
                  </a:lnTo>
                  <a:lnTo>
                    <a:pt x="4840" y="59727"/>
                  </a:lnTo>
                  <a:lnTo>
                    <a:pt x="1070" y="50347"/>
                  </a:lnTo>
                  <a:lnTo>
                    <a:pt x="0" y="30565"/>
                  </a:lnTo>
                  <a:lnTo>
                    <a:pt x="40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74653" y="2979564"/>
              <a:ext cx="63171" cy="10530"/>
            </a:xfrm>
            <a:custGeom>
              <a:avLst/>
              <a:gdLst/>
              <a:ahLst/>
              <a:cxnLst/>
              <a:rect l="0" t="0" r="0" b="0"/>
              <a:pathLst>
                <a:path w="63171" h="10530">
                  <a:moveTo>
                    <a:pt x="63170" y="0"/>
                  </a:moveTo>
                  <a:lnTo>
                    <a:pt x="3188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27227" y="2926922"/>
              <a:ext cx="153671" cy="197314"/>
            </a:xfrm>
            <a:custGeom>
              <a:avLst/>
              <a:gdLst/>
              <a:ahLst/>
              <a:cxnLst/>
              <a:rect l="0" t="0" r="0" b="0"/>
              <a:pathLst>
                <a:path w="153671" h="197314">
                  <a:moveTo>
                    <a:pt x="100109" y="0"/>
                  </a:moveTo>
                  <a:lnTo>
                    <a:pt x="41493" y="0"/>
                  </a:lnTo>
                  <a:lnTo>
                    <a:pt x="21025" y="6239"/>
                  </a:lnTo>
                  <a:lnTo>
                    <a:pt x="12292" y="11178"/>
                  </a:lnTo>
                  <a:lnTo>
                    <a:pt x="6469" y="19150"/>
                  </a:lnTo>
                  <a:lnTo>
                    <a:pt x="0" y="40487"/>
                  </a:lnTo>
                  <a:lnTo>
                    <a:pt x="1948" y="73217"/>
                  </a:lnTo>
                  <a:lnTo>
                    <a:pt x="6592" y="79227"/>
                  </a:lnTo>
                  <a:lnTo>
                    <a:pt x="13198" y="82064"/>
                  </a:lnTo>
                  <a:lnTo>
                    <a:pt x="21111" y="82785"/>
                  </a:lnTo>
                  <a:lnTo>
                    <a:pt x="36143" y="77348"/>
                  </a:lnTo>
                  <a:lnTo>
                    <a:pt x="43428" y="72622"/>
                  </a:lnTo>
                  <a:lnTo>
                    <a:pt x="60880" y="70491"/>
                  </a:lnTo>
                  <a:lnTo>
                    <a:pt x="100679" y="78655"/>
                  </a:lnTo>
                  <a:lnTo>
                    <a:pt x="126274" y="93755"/>
                  </a:lnTo>
                  <a:lnTo>
                    <a:pt x="148676" y="118636"/>
                  </a:lnTo>
                  <a:lnTo>
                    <a:pt x="153670" y="141245"/>
                  </a:lnTo>
                  <a:lnTo>
                    <a:pt x="153364" y="153825"/>
                  </a:lnTo>
                  <a:lnTo>
                    <a:pt x="149650" y="164551"/>
                  </a:lnTo>
                  <a:lnTo>
                    <a:pt x="136166" y="182708"/>
                  </a:lnTo>
                  <a:lnTo>
                    <a:pt x="115355" y="195457"/>
                  </a:lnTo>
                  <a:lnTo>
                    <a:pt x="108310" y="197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6790880" y="2421554"/>
            <a:ext cx="168458" cy="10529"/>
          </a:xfrm>
          <a:custGeom>
            <a:avLst/>
            <a:gdLst/>
            <a:ahLst/>
            <a:cxnLst/>
            <a:rect l="0" t="0" r="0" b="0"/>
            <a:pathLst>
              <a:path w="168458" h="10529">
                <a:moveTo>
                  <a:pt x="0" y="10528"/>
                </a:moveTo>
                <a:lnTo>
                  <a:pt x="37479" y="2195"/>
                </a:lnTo>
                <a:lnTo>
                  <a:pt x="88902" y="434"/>
                </a:lnTo>
                <a:lnTo>
                  <a:pt x="148723" y="57"/>
                </a:lnTo>
                <a:lnTo>
                  <a:pt x="16845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6780352" y="2063585"/>
            <a:ext cx="210571" cy="5590"/>
          </a:xfrm>
          <a:custGeom>
            <a:avLst/>
            <a:gdLst/>
            <a:ahLst/>
            <a:cxnLst/>
            <a:rect l="0" t="0" r="0" b="0"/>
            <a:pathLst>
              <a:path w="210571" h="5590">
                <a:moveTo>
                  <a:pt x="0" y="0"/>
                </a:moveTo>
                <a:lnTo>
                  <a:pt x="16768" y="5589"/>
                </a:lnTo>
                <a:lnTo>
                  <a:pt x="34359" y="5214"/>
                </a:lnTo>
                <a:lnTo>
                  <a:pt x="92999" y="687"/>
                </a:lnTo>
                <a:lnTo>
                  <a:pt x="147745" y="136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6780352" y="1684559"/>
            <a:ext cx="168457" cy="1"/>
          </a:xfrm>
          <a:custGeom>
            <a:avLst/>
            <a:gdLst/>
            <a:ahLst/>
            <a:cxnLst/>
            <a:rect l="0" t="0" r="0" b="0"/>
            <a:pathLst>
              <a:path w="168457" h="1">
                <a:moveTo>
                  <a:pt x="0" y="0"/>
                </a:moveTo>
                <a:lnTo>
                  <a:pt x="48931" y="0"/>
                </a:lnTo>
                <a:lnTo>
                  <a:pt x="108061" y="0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6811938" y="3158549"/>
            <a:ext cx="115814" cy="31586"/>
          </a:xfrm>
          <a:custGeom>
            <a:avLst/>
            <a:gdLst/>
            <a:ahLst/>
            <a:cxnLst/>
            <a:rect l="0" t="0" r="0" b="0"/>
            <a:pathLst>
              <a:path w="115814" h="31586">
                <a:moveTo>
                  <a:pt x="0" y="0"/>
                </a:moveTo>
                <a:lnTo>
                  <a:pt x="61110" y="17958"/>
                </a:lnTo>
                <a:lnTo>
                  <a:pt x="115813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6811938" y="3505989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0" y="0"/>
                </a:moveTo>
                <a:lnTo>
                  <a:pt x="37478" y="8334"/>
                </a:lnTo>
                <a:lnTo>
                  <a:pt x="88902" y="10095"/>
                </a:lnTo>
                <a:lnTo>
                  <a:pt x="147399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6801409" y="3885015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0" y="0"/>
                </a:moveTo>
                <a:lnTo>
                  <a:pt x="62093" y="5589"/>
                </a:lnTo>
                <a:lnTo>
                  <a:pt x="114646" y="9878"/>
                </a:lnTo>
                <a:lnTo>
                  <a:pt x="126342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6801409" y="4232455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0" y="0"/>
                </a:moveTo>
                <a:lnTo>
                  <a:pt x="58618" y="0"/>
                </a:lnTo>
                <a:lnTo>
                  <a:pt x="117308" y="8334"/>
                </a:lnTo>
                <a:lnTo>
                  <a:pt x="136871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6801409" y="454831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0" y="0"/>
                </a:moveTo>
                <a:lnTo>
                  <a:pt x="48931" y="0"/>
                </a:lnTo>
                <a:lnTo>
                  <a:pt x="108062" y="0"/>
                </a:lnTo>
                <a:lnTo>
                  <a:pt x="168456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6548725" y="1682482"/>
            <a:ext cx="157929" cy="854886"/>
            <a:chOff x="6548725" y="1682482"/>
            <a:chExt cx="157929" cy="854886"/>
          </a:xfrm>
        </p:grpSpPr>
        <p:sp>
          <p:nvSpPr>
            <p:cNvPr id="125" name="Freeform 124"/>
            <p:cNvSpPr/>
            <p:nvPr/>
          </p:nvSpPr>
          <p:spPr>
            <a:xfrm>
              <a:off x="6622425" y="2432082"/>
              <a:ext cx="63171" cy="105286"/>
            </a:xfrm>
            <a:custGeom>
              <a:avLst/>
              <a:gdLst/>
              <a:ahLst/>
              <a:cxnLst/>
              <a:rect l="0" t="0" r="0" b="0"/>
              <a:pathLst>
                <a:path w="63171" h="105286">
                  <a:moveTo>
                    <a:pt x="0" y="0"/>
                  </a:moveTo>
                  <a:lnTo>
                    <a:pt x="20243" y="43963"/>
                  </a:lnTo>
                  <a:lnTo>
                    <a:pt x="6317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69782" y="2057718"/>
              <a:ext cx="136872" cy="176581"/>
            </a:xfrm>
            <a:custGeom>
              <a:avLst/>
              <a:gdLst/>
              <a:ahLst/>
              <a:cxnLst/>
              <a:rect l="0" t="0" r="0" b="0"/>
              <a:pathLst>
                <a:path w="136872" h="176581">
                  <a:moveTo>
                    <a:pt x="0" y="58509"/>
                  </a:moveTo>
                  <a:lnTo>
                    <a:pt x="0" y="36153"/>
                  </a:lnTo>
                  <a:lnTo>
                    <a:pt x="6239" y="18937"/>
                  </a:lnTo>
                  <a:lnTo>
                    <a:pt x="11179" y="11071"/>
                  </a:lnTo>
                  <a:lnTo>
                    <a:pt x="19151" y="5827"/>
                  </a:lnTo>
                  <a:lnTo>
                    <a:pt x="40487" y="0"/>
                  </a:lnTo>
                  <a:lnTo>
                    <a:pt x="50388" y="786"/>
                  </a:lnTo>
                  <a:lnTo>
                    <a:pt x="67629" y="7898"/>
                  </a:lnTo>
                  <a:lnTo>
                    <a:pt x="90488" y="25056"/>
                  </a:lnTo>
                  <a:lnTo>
                    <a:pt x="106490" y="50547"/>
                  </a:lnTo>
                  <a:lnTo>
                    <a:pt x="118640" y="80327"/>
                  </a:lnTo>
                  <a:lnTo>
                    <a:pt x="119799" y="104081"/>
                  </a:lnTo>
                  <a:lnTo>
                    <a:pt x="115245" y="129066"/>
                  </a:lnTo>
                  <a:lnTo>
                    <a:pt x="105422" y="151869"/>
                  </a:lnTo>
                  <a:lnTo>
                    <a:pt x="90137" y="167463"/>
                  </a:lnTo>
                  <a:lnTo>
                    <a:pt x="81149" y="173259"/>
                  </a:lnTo>
                  <a:lnTo>
                    <a:pt x="61803" y="176580"/>
                  </a:lnTo>
                  <a:lnTo>
                    <a:pt x="51730" y="175828"/>
                  </a:lnTo>
                  <a:lnTo>
                    <a:pt x="43846" y="171817"/>
                  </a:lnTo>
                  <a:lnTo>
                    <a:pt x="31966" y="158001"/>
                  </a:lnTo>
                  <a:lnTo>
                    <a:pt x="31839" y="150574"/>
                  </a:lnTo>
                  <a:lnTo>
                    <a:pt x="35264" y="143282"/>
                  </a:lnTo>
                  <a:lnTo>
                    <a:pt x="48428" y="130112"/>
                  </a:lnTo>
                  <a:lnTo>
                    <a:pt x="95588" y="108291"/>
                  </a:lnTo>
                  <a:lnTo>
                    <a:pt x="136871" y="10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48725" y="1682482"/>
              <a:ext cx="147673" cy="160006"/>
            </a:xfrm>
            <a:custGeom>
              <a:avLst/>
              <a:gdLst/>
              <a:ahLst/>
              <a:cxnLst/>
              <a:rect l="0" t="0" r="0" b="0"/>
              <a:pathLst>
                <a:path w="147673" h="160006">
                  <a:moveTo>
                    <a:pt x="0" y="54720"/>
                  </a:moveTo>
                  <a:lnTo>
                    <a:pt x="9575" y="30673"/>
                  </a:lnTo>
                  <a:lnTo>
                    <a:pt x="20243" y="16346"/>
                  </a:lnTo>
                  <a:lnTo>
                    <a:pt x="44992" y="716"/>
                  </a:lnTo>
                  <a:lnTo>
                    <a:pt x="53392" y="0"/>
                  </a:lnTo>
                  <a:lnTo>
                    <a:pt x="68963" y="5443"/>
                  </a:lnTo>
                  <a:lnTo>
                    <a:pt x="72881" y="12510"/>
                  </a:lnTo>
                  <a:lnTo>
                    <a:pt x="74116" y="32840"/>
                  </a:lnTo>
                  <a:lnTo>
                    <a:pt x="67646" y="51235"/>
                  </a:lnTo>
                  <a:lnTo>
                    <a:pt x="62645" y="59415"/>
                  </a:lnTo>
                  <a:lnTo>
                    <a:pt x="61651" y="62529"/>
                  </a:lnTo>
                  <a:lnTo>
                    <a:pt x="63327" y="62266"/>
                  </a:lnTo>
                  <a:lnTo>
                    <a:pt x="72599" y="56904"/>
                  </a:lnTo>
                  <a:lnTo>
                    <a:pt x="88418" y="50621"/>
                  </a:lnTo>
                  <a:lnTo>
                    <a:pt x="97550" y="50817"/>
                  </a:lnTo>
                  <a:lnTo>
                    <a:pt x="117055" y="57275"/>
                  </a:lnTo>
                  <a:lnTo>
                    <a:pt x="142178" y="74064"/>
                  </a:lnTo>
                  <a:lnTo>
                    <a:pt x="146258" y="81654"/>
                  </a:lnTo>
                  <a:lnTo>
                    <a:pt x="147672" y="99446"/>
                  </a:lnTo>
                  <a:lnTo>
                    <a:pt x="141282" y="115932"/>
                  </a:lnTo>
                  <a:lnTo>
                    <a:pt x="129472" y="131058"/>
                  </a:lnTo>
                  <a:lnTo>
                    <a:pt x="112525" y="145580"/>
                  </a:lnTo>
                  <a:lnTo>
                    <a:pt x="93295" y="153594"/>
                  </a:lnTo>
                  <a:lnTo>
                    <a:pt x="63171" y="160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548725" y="947564"/>
            <a:ext cx="160570" cy="472686"/>
            <a:chOff x="6548725" y="947564"/>
            <a:chExt cx="160570" cy="472686"/>
          </a:xfrm>
        </p:grpSpPr>
        <p:sp>
          <p:nvSpPr>
            <p:cNvPr id="129" name="Freeform 128"/>
            <p:cNvSpPr/>
            <p:nvPr/>
          </p:nvSpPr>
          <p:spPr>
            <a:xfrm>
              <a:off x="6654010" y="1284476"/>
              <a:ext cx="26142" cy="59044"/>
            </a:xfrm>
            <a:custGeom>
              <a:avLst/>
              <a:gdLst/>
              <a:ahLst/>
              <a:cxnLst/>
              <a:rect l="0" t="0" r="0" b="0"/>
              <a:pathLst>
                <a:path w="26142" h="59044">
                  <a:moveTo>
                    <a:pt x="0" y="0"/>
                  </a:moveTo>
                  <a:lnTo>
                    <a:pt x="14572" y="42692"/>
                  </a:lnTo>
                  <a:lnTo>
                    <a:pt x="26141" y="59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48725" y="1347647"/>
              <a:ext cx="134220" cy="72603"/>
            </a:xfrm>
            <a:custGeom>
              <a:avLst/>
              <a:gdLst/>
              <a:ahLst/>
              <a:cxnLst/>
              <a:rect l="0" t="0" r="0" b="0"/>
              <a:pathLst>
                <a:path w="134220" h="72603">
                  <a:moveTo>
                    <a:pt x="134219" y="2241"/>
                  </a:moveTo>
                  <a:lnTo>
                    <a:pt x="78307" y="49498"/>
                  </a:lnTo>
                  <a:lnTo>
                    <a:pt x="50888" y="70298"/>
                  </a:lnTo>
                  <a:lnTo>
                    <a:pt x="42114" y="72602"/>
                  </a:lnTo>
                  <a:lnTo>
                    <a:pt x="33925" y="71798"/>
                  </a:lnTo>
                  <a:lnTo>
                    <a:pt x="26126" y="68922"/>
                  </a:lnTo>
                  <a:lnTo>
                    <a:pt x="20927" y="623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81448" y="947564"/>
              <a:ext cx="127847" cy="93776"/>
            </a:xfrm>
            <a:custGeom>
              <a:avLst/>
              <a:gdLst/>
              <a:ahLst/>
              <a:cxnLst/>
              <a:rect l="0" t="0" r="0" b="0"/>
              <a:pathLst>
                <a:path w="127847" h="93776">
                  <a:moveTo>
                    <a:pt x="83090" y="0"/>
                  </a:moveTo>
                  <a:lnTo>
                    <a:pt x="29216" y="17959"/>
                  </a:lnTo>
                  <a:lnTo>
                    <a:pt x="8844" y="24749"/>
                  </a:lnTo>
                  <a:lnTo>
                    <a:pt x="3177" y="30538"/>
                  </a:lnTo>
                  <a:lnTo>
                    <a:pt x="569" y="37906"/>
                  </a:lnTo>
                  <a:lnTo>
                    <a:pt x="0" y="46328"/>
                  </a:lnTo>
                  <a:lnTo>
                    <a:pt x="5608" y="65044"/>
                  </a:lnTo>
                  <a:lnTo>
                    <a:pt x="10379" y="74948"/>
                  </a:lnTo>
                  <a:lnTo>
                    <a:pt x="17069" y="80381"/>
                  </a:lnTo>
                  <a:lnTo>
                    <a:pt x="25038" y="82833"/>
                  </a:lnTo>
                  <a:lnTo>
                    <a:pt x="43251" y="82439"/>
                  </a:lnTo>
                  <a:lnTo>
                    <a:pt x="74406" y="77979"/>
                  </a:lnTo>
                  <a:lnTo>
                    <a:pt x="99508" y="80671"/>
                  </a:lnTo>
                  <a:lnTo>
                    <a:pt x="120023" y="88886"/>
                  </a:lnTo>
                  <a:lnTo>
                    <a:pt x="127846" y="93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654010" y="1119184"/>
              <a:ext cx="16955" cy="7366"/>
            </a:xfrm>
            <a:custGeom>
              <a:avLst/>
              <a:gdLst/>
              <a:ahLst/>
              <a:cxnLst/>
              <a:rect l="0" t="0" r="0" b="0"/>
              <a:pathLst>
                <a:path w="16955" h="7366">
                  <a:moveTo>
                    <a:pt x="16954" y="0"/>
                  </a:moveTo>
                  <a:lnTo>
                    <a:pt x="0" y="7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6654010" y="3179606"/>
            <a:ext cx="126343" cy="157928"/>
            <a:chOff x="6654010" y="3179606"/>
            <a:chExt cx="126343" cy="157928"/>
          </a:xfrm>
        </p:grpSpPr>
        <p:sp>
          <p:nvSpPr>
            <p:cNvPr id="134" name="Freeform 133"/>
            <p:cNvSpPr/>
            <p:nvPr/>
          </p:nvSpPr>
          <p:spPr>
            <a:xfrm>
              <a:off x="6654010" y="3274362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63171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27710" y="3179606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37997" y="52540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611896" y="3513379"/>
            <a:ext cx="151342" cy="140010"/>
            <a:chOff x="6611896" y="3513379"/>
            <a:chExt cx="151342" cy="140010"/>
          </a:xfrm>
        </p:grpSpPr>
        <p:sp>
          <p:nvSpPr>
            <p:cNvPr id="137" name="Freeform 136"/>
            <p:cNvSpPr/>
            <p:nvPr/>
          </p:nvSpPr>
          <p:spPr>
            <a:xfrm>
              <a:off x="6611896" y="3611274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49653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37892" y="3513379"/>
              <a:ext cx="125346" cy="133833"/>
            </a:xfrm>
            <a:custGeom>
              <a:avLst/>
              <a:gdLst/>
              <a:ahLst/>
              <a:cxnLst/>
              <a:rect l="0" t="0" r="0" b="0"/>
              <a:pathLst>
                <a:path w="125346" h="133833">
                  <a:moveTo>
                    <a:pt x="5590" y="34724"/>
                  </a:moveTo>
                  <a:lnTo>
                    <a:pt x="0" y="17957"/>
                  </a:lnTo>
                  <a:lnTo>
                    <a:pt x="1863" y="11848"/>
                  </a:lnTo>
                  <a:lnTo>
                    <a:pt x="6615" y="6605"/>
                  </a:lnTo>
                  <a:lnTo>
                    <a:pt x="13292" y="1940"/>
                  </a:lnTo>
                  <a:lnTo>
                    <a:pt x="21253" y="0"/>
                  </a:lnTo>
                  <a:lnTo>
                    <a:pt x="39457" y="964"/>
                  </a:lnTo>
                  <a:lnTo>
                    <a:pt x="69437" y="13673"/>
                  </a:lnTo>
                  <a:lnTo>
                    <a:pt x="94957" y="32256"/>
                  </a:lnTo>
                  <a:lnTo>
                    <a:pt x="111747" y="58170"/>
                  </a:lnTo>
                  <a:lnTo>
                    <a:pt x="124131" y="88074"/>
                  </a:lnTo>
                  <a:lnTo>
                    <a:pt x="125345" y="108739"/>
                  </a:lnTo>
                  <a:lnTo>
                    <a:pt x="124031" y="119162"/>
                  </a:lnTo>
                  <a:lnTo>
                    <a:pt x="118476" y="126111"/>
                  </a:lnTo>
                  <a:lnTo>
                    <a:pt x="99825" y="133832"/>
                  </a:lnTo>
                  <a:lnTo>
                    <a:pt x="92980" y="131212"/>
                  </a:lnTo>
                  <a:lnTo>
                    <a:pt x="88416" y="124786"/>
                  </a:lnTo>
                  <a:lnTo>
                    <a:pt x="85374" y="115822"/>
                  </a:lnTo>
                  <a:lnTo>
                    <a:pt x="85113" y="96504"/>
                  </a:lnTo>
                  <a:lnTo>
                    <a:pt x="86682" y="86440"/>
                  </a:lnTo>
                  <a:lnTo>
                    <a:pt x="97782" y="69017"/>
                  </a:lnTo>
                  <a:lnTo>
                    <a:pt x="121403" y="45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6569782" y="3856357"/>
            <a:ext cx="210906" cy="881467"/>
            <a:chOff x="6569782" y="3856357"/>
            <a:chExt cx="210906" cy="881467"/>
          </a:xfrm>
        </p:grpSpPr>
        <p:sp>
          <p:nvSpPr>
            <p:cNvPr id="140" name="Freeform 139"/>
            <p:cNvSpPr/>
            <p:nvPr/>
          </p:nvSpPr>
          <p:spPr>
            <a:xfrm>
              <a:off x="6569782" y="3979772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34662" y="15641"/>
                  </a:lnTo>
                  <a:lnTo>
                    <a:pt x="11830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11896" y="3856357"/>
              <a:ext cx="132515" cy="165530"/>
            </a:xfrm>
            <a:custGeom>
              <a:avLst/>
              <a:gdLst/>
              <a:ahLst/>
              <a:cxnLst/>
              <a:rect l="0" t="0" r="0" b="0"/>
              <a:pathLst>
                <a:path w="132515" h="165530">
                  <a:moveTo>
                    <a:pt x="0" y="18130"/>
                  </a:moveTo>
                  <a:lnTo>
                    <a:pt x="11178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59328" y="4613"/>
                  </a:lnTo>
                  <a:lnTo>
                    <a:pt x="67628" y="9118"/>
                  </a:lnTo>
                  <a:lnTo>
                    <a:pt x="73161" y="16801"/>
                  </a:lnTo>
                  <a:lnTo>
                    <a:pt x="79310" y="37816"/>
                  </a:lnTo>
                  <a:lnTo>
                    <a:pt x="84458" y="44122"/>
                  </a:lnTo>
                  <a:lnTo>
                    <a:pt x="91401" y="47157"/>
                  </a:lnTo>
                  <a:lnTo>
                    <a:pt x="99539" y="48009"/>
                  </a:lnTo>
                  <a:lnTo>
                    <a:pt x="114819" y="55196"/>
                  </a:lnTo>
                  <a:lnTo>
                    <a:pt x="122170" y="60388"/>
                  </a:lnTo>
                  <a:lnTo>
                    <a:pt x="127070" y="68529"/>
                  </a:lnTo>
                  <a:lnTo>
                    <a:pt x="132514" y="90052"/>
                  </a:lnTo>
                  <a:lnTo>
                    <a:pt x="131627" y="100003"/>
                  </a:lnTo>
                  <a:lnTo>
                    <a:pt x="124402" y="117299"/>
                  </a:lnTo>
                  <a:lnTo>
                    <a:pt x="107180" y="140190"/>
                  </a:lnTo>
                  <a:lnTo>
                    <a:pt x="73699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96124" y="417981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3120" y="42692"/>
                  </a:lnTo>
                  <a:lnTo>
                    <a:pt x="9575" y="6225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22425" y="4211399"/>
              <a:ext cx="94757" cy="45060"/>
            </a:xfrm>
            <a:custGeom>
              <a:avLst/>
              <a:gdLst/>
              <a:ahLst/>
              <a:cxnLst/>
              <a:rect l="0" t="0" r="0" b="0"/>
              <a:pathLst>
                <a:path w="94757" h="45060">
                  <a:moveTo>
                    <a:pt x="94756" y="21056"/>
                  </a:moveTo>
                  <a:lnTo>
                    <a:pt x="76776" y="36698"/>
                  </a:lnTo>
                  <a:lnTo>
                    <a:pt x="59858" y="44776"/>
                  </a:lnTo>
                  <a:lnTo>
                    <a:pt x="51604" y="45059"/>
                  </a:lnTo>
                  <a:lnTo>
                    <a:pt x="36193" y="39133"/>
                  </a:lnTo>
                  <a:lnTo>
                    <a:pt x="24664" y="25581"/>
                  </a:lnTo>
                  <a:lnTo>
                    <a:pt x="15641" y="113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74179" y="4485140"/>
              <a:ext cx="106509" cy="252684"/>
            </a:xfrm>
            <a:custGeom>
              <a:avLst/>
              <a:gdLst/>
              <a:ahLst/>
              <a:cxnLst/>
              <a:rect l="0" t="0" r="0" b="0"/>
              <a:pathLst>
                <a:path w="106509" h="252684">
                  <a:moveTo>
                    <a:pt x="53531" y="0"/>
                  </a:moveTo>
                  <a:lnTo>
                    <a:pt x="4032" y="49498"/>
                  </a:lnTo>
                  <a:lnTo>
                    <a:pt x="644" y="57565"/>
                  </a:lnTo>
                  <a:lnTo>
                    <a:pt x="0" y="75887"/>
                  </a:lnTo>
                  <a:lnTo>
                    <a:pt x="11803" y="105933"/>
                  </a:lnTo>
                  <a:lnTo>
                    <a:pt x="30118" y="131473"/>
                  </a:lnTo>
                  <a:lnTo>
                    <a:pt x="33244" y="133272"/>
                  </a:lnTo>
                  <a:lnTo>
                    <a:pt x="34157" y="130962"/>
                  </a:lnTo>
                  <a:lnTo>
                    <a:pt x="33596" y="125912"/>
                  </a:lnTo>
                  <a:lnTo>
                    <a:pt x="36731" y="121376"/>
                  </a:lnTo>
                  <a:lnTo>
                    <a:pt x="49574" y="113216"/>
                  </a:lnTo>
                  <a:lnTo>
                    <a:pt x="66980" y="111929"/>
                  </a:lnTo>
                  <a:lnTo>
                    <a:pt x="76535" y="113224"/>
                  </a:lnTo>
                  <a:lnTo>
                    <a:pt x="93390" y="124021"/>
                  </a:lnTo>
                  <a:lnTo>
                    <a:pt x="101160" y="131813"/>
                  </a:lnTo>
                  <a:lnTo>
                    <a:pt x="105171" y="140518"/>
                  </a:lnTo>
                  <a:lnTo>
                    <a:pt x="106508" y="159548"/>
                  </a:lnTo>
                  <a:lnTo>
                    <a:pt x="100083" y="176585"/>
                  </a:lnTo>
                  <a:lnTo>
                    <a:pt x="69107" y="220999"/>
                  </a:lnTo>
                  <a:lnTo>
                    <a:pt x="32474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6580311" y="4327212"/>
            <a:ext cx="63172" cy="42115"/>
          </a:xfrm>
          <a:custGeom>
            <a:avLst/>
            <a:gdLst/>
            <a:ahLst/>
            <a:cxnLst/>
            <a:rect l="0" t="0" r="0" b="0"/>
            <a:pathLst>
              <a:path w="63172" h="42115">
                <a:moveTo>
                  <a:pt x="63171" y="0"/>
                </a:moveTo>
                <a:lnTo>
                  <a:pt x="28273" y="2930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6590839" y="4653596"/>
            <a:ext cx="52644" cy="42114"/>
          </a:xfrm>
          <a:custGeom>
            <a:avLst/>
            <a:gdLst/>
            <a:ahLst/>
            <a:cxnLst/>
            <a:rect l="0" t="0" r="0" b="0"/>
            <a:pathLst>
              <a:path w="52644" h="42114">
                <a:moveTo>
                  <a:pt x="52643" y="0"/>
                </a:moveTo>
                <a:lnTo>
                  <a:pt x="17896" y="33576"/>
                </a:lnTo>
                <a:lnTo>
                  <a:pt x="0" y="421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332147" y="2832165"/>
            <a:ext cx="1486064" cy="494841"/>
            <a:chOff x="332147" y="2832165"/>
            <a:chExt cx="1486064" cy="494841"/>
          </a:xfrm>
        </p:grpSpPr>
        <p:sp>
          <p:nvSpPr>
            <p:cNvPr id="148" name="Freeform 147"/>
            <p:cNvSpPr/>
            <p:nvPr/>
          </p:nvSpPr>
          <p:spPr>
            <a:xfrm>
              <a:off x="332147" y="2890221"/>
              <a:ext cx="215335" cy="343017"/>
            </a:xfrm>
            <a:custGeom>
              <a:avLst/>
              <a:gdLst/>
              <a:ahLst/>
              <a:cxnLst/>
              <a:rect l="0" t="0" r="0" b="0"/>
              <a:pathLst>
                <a:path w="215335" h="343017">
                  <a:moveTo>
                    <a:pt x="99521" y="5115"/>
                  </a:moveTo>
                  <a:lnTo>
                    <a:pt x="74327" y="60160"/>
                  </a:lnTo>
                  <a:lnTo>
                    <a:pt x="54277" y="119628"/>
                  </a:lnTo>
                  <a:lnTo>
                    <a:pt x="36400" y="173400"/>
                  </a:lnTo>
                  <a:lnTo>
                    <a:pt x="28956" y="208226"/>
                  </a:lnTo>
                  <a:lnTo>
                    <a:pt x="20851" y="261915"/>
                  </a:lnTo>
                  <a:lnTo>
                    <a:pt x="7985" y="316411"/>
                  </a:lnTo>
                  <a:lnTo>
                    <a:pt x="0" y="343016"/>
                  </a:lnTo>
                  <a:lnTo>
                    <a:pt x="4192" y="288730"/>
                  </a:lnTo>
                  <a:lnTo>
                    <a:pt x="7771" y="230937"/>
                  </a:lnTo>
                  <a:lnTo>
                    <a:pt x="19396" y="173854"/>
                  </a:lnTo>
                  <a:lnTo>
                    <a:pt x="29507" y="123483"/>
                  </a:lnTo>
                  <a:lnTo>
                    <a:pt x="36168" y="63635"/>
                  </a:lnTo>
                  <a:lnTo>
                    <a:pt x="50826" y="5889"/>
                  </a:lnTo>
                  <a:lnTo>
                    <a:pt x="55359" y="952"/>
                  </a:lnTo>
                  <a:lnTo>
                    <a:pt x="60721" y="0"/>
                  </a:lnTo>
                  <a:lnTo>
                    <a:pt x="66635" y="1705"/>
                  </a:lnTo>
                  <a:lnTo>
                    <a:pt x="71748" y="6351"/>
                  </a:lnTo>
                  <a:lnTo>
                    <a:pt x="102966" y="59961"/>
                  </a:lnTo>
                  <a:lnTo>
                    <a:pt x="129206" y="119601"/>
                  </a:lnTo>
                  <a:lnTo>
                    <a:pt x="151451" y="173397"/>
                  </a:lnTo>
                  <a:lnTo>
                    <a:pt x="181491" y="236727"/>
                  </a:lnTo>
                  <a:lnTo>
                    <a:pt x="204608" y="293673"/>
                  </a:lnTo>
                  <a:lnTo>
                    <a:pt x="215334" y="310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7440" y="311643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54470" y="2842694"/>
              <a:ext cx="145696" cy="434934"/>
            </a:xfrm>
            <a:custGeom>
              <a:avLst/>
              <a:gdLst/>
              <a:ahLst/>
              <a:cxnLst/>
              <a:rect l="0" t="0" r="0" b="0"/>
              <a:pathLst>
                <a:path w="145696" h="434934">
                  <a:moveTo>
                    <a:pt x="145695" y="0"/>
                  </a:moveTo>
                  <a:lnTo>
                    <a:pt x="90036" y="42662"/>
                  </a:lnTo>
                  <a:lnTo>
                    <a:pt x="48419" y="78451"/>
                  </a:lnTo>
                  <a:lnTo>
                    <a:pt x="27835" y="107863"/>
                  </a:lnTo>
                  <a:lnTo>
                    <a:pt x="14977" y="146863"/>
                  </a:lnTo>
                  <a:lnTo>
                    <a:pt x="6921" y="205611"/>
                  </a:lnTo>
                  <a:lnTo>
                    <a:pt x="0" y="257294"/>
                  </a:lnTo>
                  <a:lnTo>
                    <a:pt x="9973" y="318195"/>
                  </a:lnTo>
                  <a:lnTo>
                    <a:pt x="27693" y="376778"/>
                  </a:lnTo>
                  <a:lnTo>
                    <a:pt x="46521" y="401886"/>
                  </a:lnTo>
                  <a:lnTo>
                    <a:pt x="73806" y="422974"/>
                  </a:lnTo>
                  <a:lnTo>
                    <a:pt x="93858" y="432873"/>
                  </a:lnTo>
                  <a:lnTo>
                    <a:pt x="114467" y="434933"/>
                  </a:lnTo>
                  <a:lnTo>
                    <a:pt x="14569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69055" y="2937450"/>
              <a:ext cx="20624" cy="284271"/>
            </a:xfrm>
            <a:custGeom>
              <a:avLst/>
              <a:gdLst/>
              <a:ahLst/>
              <a:cxnLst/>
              <a:rect l="0" t="0" r="0" b="0"/>
              <a:pathLst>
                <a:path w="20624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38054"/>
                  </a:lnTo>
                  <a:lnTo>
                    <a:pt x="9461" y="198542"/>
                  </a:lnTo>
                  <a:lnTo>
                    <a:pt x="17247" y="259289"/>
                  </a:lnTo>
                  <a:lnTo>
                    <a:pt x="2062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2981" y="2969036"/>
              <a:ext cx="175641" cy="160881"/>
            </a:xfrm>
            <a:custGeom>
              <a:avLst/>
              <a:gdLst/>
              <a:ahLst/>
              <a:cxnLst/>
              <a:rect l="0" t="0" r="0" b="0"/>
              <a:pathLst>
                <a:path w="175641" h="160881">
                  <a:moveTo>
                    <a:pt x="175640" y="84228"/>
                  </a:moveTo>
                  <a:lnTo>
                    <a:pt x="122935" y="103356"/>
                  </a:lnTo>
                  <a:lnTo>
                    <a:pt x="67437" y="144577"/>
                  </a:lnTo>
                  <a:lnTo>
                    <a:pt x="27665" y="160880"/>
                  </a:lnTo>
                  <a:lnTo>
                    <a:pt x="19668" y="159896"/>
                  </a:lnTo>
                  <a:lnTo>
                    <a:pt x="13167" y="155730"/>
                  </a:lnTo>
                  <a:lnTo>
                    <a:pt x="7663" y="149443"/>
                  </a:lnTo>
                  <a:lnTo>
                    <a:pt x="1548" y="129980"/>
                  </a:lnTo>
                  <a:lnTo>
                    <a:pt x="0" y="106902"/>
                  </a:lnTo>
                  <a:lnTo>
                    <a:pt x="11596" y="52855"/>
                  </a:lnTo>
                  <a:lnTo>
                    <a:pt x="282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094963" y="3190134"/>
              <a:ext cx="51717" cy="126343"/>
            </a:xfrm>
            <a:custGeom>
              <a:avLst/>
              <a:gdLst/>
              <a:ahLst/>
              <a:cxnLst/>
              <a:rect l="0" t="0" r="0" b="0"/>
              <a:pathLst>
                <a:path w="51717" h="126343">
                  <a:moveTo>
                    <a:pt x="0" y="0"/>
                  </a:moveTo>
                  <a:lnTo>
                    <a:pt x="49498" y="55088"/>
                  </a:lnTo>
                  <a:lnTo>
                    <a:pt x="51716" y="64801"/>
                  </a:lnTo>
                  <a:lnTo>
                    <a:pt x="47942" y="8495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326590" y="3042735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452932" y="2908196"/>
              <a:ext cx="222792" cy="246718"/>
            </a:xfrm>
            <a:custGeom>
              <a:avLst/>
              <a:gdLst/>
              <a:ahLst/>
              <a:cxnLst/>
              <a:rect l="0" t="0" r="0" b="0"/>
              <a:pathLst>
                <a:path w="222792" h="246718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2" y="0"/>
                  </a:lnTo>
                  <a:lnTo>
                    <a:pt x="92998" y="4944"/>
                  </a:lnTo>
                  <a:lnTo>
                    <a:pt x="104112" y="9538"/>
                  </a:lnTo>
                  <a:lnTo>
                    <a:pt x="119582" y="24001"/>
                  </a:lnTo>
                  <a:lnTo>
                    <a:pt x="125345" y="32771"/>
                  </a:lnTo>
                  <a:lnTo>
                    <a:pt x="126847" y="42127"/>
                  </a:lnTo>
                  <a:lnTo>
                    <a:pt x="122277" y="61882"/>
                  </a:lnTo>
                  <a:lnTo>
                    <a:pt x="106550" y="92734"/>
                  </a:lnTo>
                  <a:lnTo>
                    <a:pt x="90640" y="107380"/>
                  </a:lnTo>
                  <a:lnTo>
                    <a:pt x="48591" y="127887"/>
                  </a:lnTo>
                  <a:lnTo>
                    <a:pt x="68610" y="122003"/>
                  </a:lnTo>
                  <a:lnTo>
                    <a:pt x="77326" y="119163"/>
                  </a:lnTo>
                  <a:lnTo>
                    <a:pt x="111949" y="120755"/>
                  </a:lnTo>
                  <a:lnTo>
                    <a:pt x="167947" y="135035"/>
                  </a:lnTo>
                  <a:lnTo>
                    <a:pt x="188117" y="142949"/>
                  </a:lnTo>
                  <a:lnTo>
                    <a:pt x="204880" y="154264"/>
                  </a:lnTo>
                  <a:lnTo>
                    <a:pt x="217010" y="170212"/>
                  </a:lnTo>
                  <a:lnTo>
                    <a:pt x="221882" y="179378"/>
                  </a:lnTo>
                  <a:lnTo>
                    <a:pt x="222791" y="188999"/>
                  </a:lnTo>
                  <a:lnTo>
                    <a:pt x="217561" y="209047"/>
                  </a:lnTo>
                  <a:lnTo>
                    <a:pt x="204319" y="223416"/>
                  </a:lnTo>
                  <a:lnTo>
                    <a:pt x="174013" y="238082"/>
                  </a:lnTo>
                  <a:lnTo>
                    <a:pt x="135398" y="246717"/>
                  </a:lnTo>
                  <a:lnTo>
                    <a:pt x="97440" y="246156"/>
                  </a:lnTo>
                  <a:lnTo>
                    <a:pt x="63171" y="239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10860" y="2832165"/>
              <a:ext cx="207351" cy="494841"/>
            </a:xfrm>
            <a:custGeom>
              <a:avLst/>
              <a:gdLst/>
              <a:ahLst/>
              <a:cxnLst/>
              <a:rect l="0" t="0" r="0" b="0"/>
              <a:pathLst>
                <a:path w="207351" h="494841">
                  <a:moveTo>
                    <a:pt x="0" y="0"/>
                  </a:moveTo>
                  <a:lnTo>
                    <a:pt x="42691" y="14573"/>
                  </a:lnTo>
                  <a:lnTo>
                    <a:pt x="102216" y="44665"/>
                  </a:lnTo>
                  <a:lnTo>
                    <a:pt x="163303" y="100462"/>
                  </a:lnTo>
                  <a:lnTo>
                    <a:pt x="179927" y="128033"/>
                  </a:lnTo>
                  <a:lnTo>
                    <a:pt x="199703" y="187541"/>
                  </a:lnTo>
                  <a:lnTo>
                    <a:pt x="207350" y="226753"/>
                  </a:lnTo>
                  <a:lnTo>
                    <a:pt x="204344" y="286817"/>
                  </a:lnTo>
                  <a:lnTo>
                    <a:pt x="186035" y="349509"/>
                  </a:lnTo>
                  <a:lnTo>
                    <a:pt x="164306" y="387048"/>
                  </a:lnTo>
                  <a:lnTo>
                    <a:pt x="116373" y="449386"/>
                  </a:lnTo>
                  <a:lnTo>
                    <a:pt x="81962" y="485041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315854" y="3611274"/>
            <a:ext cx="1499716" cy="642240"/>
            <a:chOff x="315854" y="3611274"/>
            <a:chExt cx="1499716" cy="642240"/>
          </a:xfrm>
        </p:grpSpPr>
        <p:sp>
          <p:nvSpPr>
            <p:cNvPr id="158" name="Freeform 157"/>
            <p:cNvSpPr/>
            <p:nvPr/>
          </p:nvSpPr>
          <p:spPr>
            <a:xfrm>
              <a:off x="315854" y="3765715"/>
              <a:ext cx="216694" cy="431699"/>
            </a:xfrm>
            <a:custGeom>
              <a:avLst/>
              <a:gdLst/>
              <a:ahLst/>
              <a:cxnLst/>
              <a:rect l="0" t="0" r="0" b="0"/>
              <a:pathLst>
                <a:path w="216694" h="431699">
                  <a:moveTo>
                    <a:pt x="31586" y="56129"/>
                  </a:moveTo>
                  <a:lnTo>
                    <a:pt x="25520" y="90921"/>
                  </a:lnTo>
                  <a:lnTo>
                    <a:pt x="30041" y="149786"/>
                  </a:lnTo>
                  <a:lnTo>
                    <a:pt x="36870" y="212410"/>
                  </a:lnTo>
                  <a:lnTo>
                    <a:pt x="34971" y="263741"/>
                  </a:lnTo>
                  <a:lnTo>
                    <a:pt x="39490" y="317848"/>
                  </a:lnTo>
                  <a:lnTo>
                    <a:pt x="41596" y="372382"/>
                  </a:lnTo>
                  <a:lnTo>
                    <a:pt x="42012" y="428215"/>
                  </a:lnTo>
                  <a:lnTo>
                    <a:pt x="40876" y="431698"/>
                  </a:lnTo>
                  <a:lnTo>
                    <a:pt x="27451" y="391662"/>
                  </a:lnTo>
                  <a:lnTo>
                    <a:pt x="27019" y="371371"/>
                  </a:lnTo>
                  <a:lnTo>
                    <a:pt x="30984" y="309685"/>
                  </a:lnTo>
                  <a:lnTo>
                    <a:pt x="31467" y="247548"/>
                  </a:lnTo>
                  <a:lnTo>
                    <a:pt x="25973" y="195456"/>
                  </a:lnTo>
                  <a:lnTo>
                    <a:pt x="18585" y="132347"/>
                  </a:lnTo>
                  <a:lnTo>
                    <a:pt x="4354" y="69112"/>
                  </a:lnTo>
                  <a:lnTo>
                    <a:pt x="1935" y="41622"/>
                  </a:lnTo>
                  <a:lnTo>
                    <a:pt x="4800" y="31250"/>
                  </a:lnTo>
                  <a:lnTo>
                    <a:pt x="10219" y="23165"/>
                  </a:lnTo>
                  <a:lnTo>
                    <a:pt x="25599" y="11063"/>
                  </a:lnTo>
                  <a:lnTo>
                    <a:pt x="44133" y="1785"/>
                  </a:lnTo>
                  <a:lnTo>
                    <a:pt x="64069" y="0"/>
                  </a:lnTo>
                  <a:lnTo>
                    <a:pt x="105463" y="8387"/>
                  </a:lnTo>
                  <a:lnTo>
                    <a:pt x="136923" y="23526"/>
                  </a:lnTo>
                  <a:lnTo>
                    <a:pt x="151712" y="39300"/>
                  </a:lnTo>
                  <a:lnTo>
                    <a:pt x="157294" y="48419"/>
                  </a:lnTo>
                  <a:lnTo>
                    <a:pt x="160376" y="67910"/>
                  </a:lnTo>
                  <a:lnTo>
                    <a:pt x="159560" y="78021"/>
                  </a:lnTo>
                  <a:lnTo>
                    <a:pt x="152414" y="95495"/>
                  </a:lnTo>
                  <a:lnTo>
                    <a:pt x="128763" y="125776"/>
                  </a:lnTo>
                  <a:lnTo>
                    <a:pt x="85920" y="153118"/>
                  </a:lnTo>
                  <a:lnTo>
                    <a:pt x="28225" y="176202"/>
                  </a:lnTo>
                  <a:lnTo>
                    <a:pt x="61949" y="172734"/>
                  </a:lnTo>
                  <a:lnTo>
                    <a:pt x="119515" y="180504"/>
                  </a:lnTo>
                  <a:lnTo>
                    <a:pt x="167108" y="196424"/>
                  </a:lnTo>
                  <a:lnTo>
                    <a:pt x="187744" y="209729"/>
                  </a:lnTo>
                  <a:lnTo>
                    <a:pt x="204715" y="227342"/>
                  </a:lnTo>
                  <a:lnTo>
                    <a:pt x="213817" y="253106"/>
                  </a:lnTo>
                  <a:lnTo>
                    <a:pt x="216693" y="281715"/>
                  </a:lnTo>
                  <a:lnTo>
                    <a:pt x="214071" y="306128"/>
                  </a:lnTo>
                  <a:lnTo>
                    <a:pt x="200429" y="339603"/>
                  </a:lnTo>
                  <a:lnTo>
                    <a:pt x="181569" y="366159"/>
                  </a:lnTo>
                  <a:lnTo>
                    <a:pt x="138595" y="394923"/>
                  </a:lnTo>
                  <a:lnTo>
                    <a:pt x="103456" y="407896"/>
                  </a:lnTo>
                  <a:lnTo>
                    <a:pt x="58210" y="411091"/>
                  </a:lnTo>
                  <a:lnTo>
                    <a:pt x="0" y="403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4513" y="3663917"/>
              <a:ext cx="189353" cy="505369"/>
            </a:xfrm>
            <a:custGeom>
              <a:avLst/>
              <a:gdLst/>
              <a:ahLst/>
              <a:cxnLst/>
              <a:rect l="0" t="0" r="0" b="0"/>
              <a:pathLst>
                <a:path w="189353" h="505369">
                  <a:moveTo>
                    <a:pt x="136709" y="0"/>
                  </a:moveTo>
                  <a:lnTo>
                    <a:pt x="85174" y="37086"/>
                  </a:lnTo>
                  <a:lnTo>
                    <a:pt x="48299" y="95239"/>
                  </a:lnTo>
                  <a:lnTo>
                    <a:pt x="13788" y="153052"/>
                  </a:lnTo>
                  <a:lnTo>
                    <a:pt x="3972" y="193657"/>
                  </a:lnTo>
                  <a:lnTo>
                    <a:pt x="655" y="249300"/>
                  </a:lnTo>
                  <a:lnTo>
                    <a:pt x="0" y="305351"/>
                  </a:lnTo>
                  <a:lnTo>
                    <a:pt x="5460" y="355894"/>
                  </a:lnTo>
                  <a:lnTo>
                    <a:pt x="32627" y="410338"/>
                  </a:lnTo>
                  <a:lnTo>
                    <a:pt x="47167" y="430377"/>
                  </a:lnTo>
                  <a:lnTo>
                    <a:pt x="95282" y="469641"/>
                  </a:lnTo>
                  <a:lnTo>
                    <a:pt x="150448" y="493831"/>
                  </a:lnTo>
                  <a:lnTo>
                    <a:pt x="18935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9637" y="387448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4" y="16788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68621" y="3751158"/>
              <a:ext cx="231628" cy="361259"/>
            </a:xfrm>
            <a:custGeom>
              <a:avLst/>
              <a:gdLst/>
              <a:ahLst/>
              <a:cxnLst/>
              <a:rect l="0" t="0" r="0" b="0"/>
              <a:pathLst>
                <a:path w="231628" h="361259">
                  <a:moveTo>
                    <a:pt x="0" y="39101"/>
                  </a:moveTo>
                  <a:lnTo>
                    <a:pt x="11179" y="22333"/>
                  </a:lnTo>
                  <a:lnTo>
                    <a:pt x="26026" y="10982"/>
                  </a:lnTo>
                  <a:lnTo>
                    <a:pt x="45492" y="3207"/>
                  </a:lnTo>
                  <a:lnTo>
                    <a:pt x="81590" y="0"/>
                  </a:lnTo>
                  <a:lnTo>
                    <a:pt x="104113" y="3395"/>
                  </a:lnTo>
                  <a:lnTo>
                    <a:pt x="122702" y="15043"/>
                  </a:lnTo>
                  <a:lnTo>
                    <a:pt x="153699" y="45527"/>
                  </a:lnTo>
                  <a:lnTo>
                    <a:pt x="169673" y="78179"/>
                  </a:lnTo>
                  <a:lnTo>
                    <a:pt x="184381" y="138370"/>
                  </a:lnTo>
                  <a:lnTo>
                    <a:pt x="186823" y="181078"/>
                  </a:lnTo>
                  <a:lnTo>
                    <a:pt x="179487" y="217648"/>
                  </a:lnTo>
                  <a:lnTo>
                    <a:pt x="155640" y="279581"/>
                  </a:lnTo>
                  <a:lnTo>
                    <a:pt x="132216" y="314634"/>
                  </a:lnTo>
                  <a:lnTo>
                    <a:pt x="92526" y="351220"/>
                  </a:lnTo>
                  <a:lnTo>
                    <a:pt x="69589" y="359144"/>
                  </a:lnTo>
                  <a:lnTo>
                    <a:pt x="56921" y="361258"/>
                  </a:lnTo>
                  <a:lnTo>
                    <a:pt x="36607" y="357367"/>
                  </a:lnTo>
                  <a:lnTo>
                    <a:pt x="27914" y="353053"/>
                  </a:lnTo>
                  <a:lnTo>
                    <a:pt x="22119" y="345499"/>
                  </a:lnTo>
                  <a:lnTo>
                    <a:pt x="15680" y="324626"/>
                  </a:lnTo>
                  <a:lnTo>
                    <a:pt x="17644" y="292157"/>
                  </a:lnTo>
                  <a:lnTo>
                    <a:pt x="25780" y="274013"/>
                  </a:lnTo>
                  <a:lnTo>
                    <a:pt x="31224" y="265899"/>
                  </a:lnTo>
                  <a:lnTo>
                    <a:pt x="39534" y="260489"/>
                  </a:lnTo>
                  <a:lnTo>
                    <a:pt x="74755" y="252876"/>
                  </a:lnTo>
                  <a:lnTo>
                    <a:pt x="132227" y="253423"/>
                  </a:lnTo>
                  <a:lnTo>
                    <a:pt x="157034" y="256018"/>
                  </a:lnTo>
                  <a:lnTo>
                    <a:pt x="204848" y="251271"/>
                  </a:lnTo>
                  <a:lnTo>
                    <a:pt x="231627" y="249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305533" y="4011357"/>
              <a:ext cx="74513" cy="168457"/>
            </a:xfrm>
            <a:custGeom>
              <a:avLst/>
              <a:gdLst/>
              <a:ahLst/>
              <a:cxnLst/>
              <a:rect l="0" t="0" r="0" b="0"/>
              <a:pathLst>
                <a:path w="74513" h="168457">
                  <a:moveTo>
                    <a:pt x="0" y="0"/>
                  </a:moveTo>
                  <a:lnTo>
                    <a:pt x="63334" y="63334"/>
                  </a:lnTo>
                  <a:lnTo>
                    <a:pt x="70298" y="70298"/>
                  </a:lnTo>
                  <a:lnTo>
                    <a:pt x="73772" y="78451"/>
                  </a:lnTo>
                  <a:lnTo>
                    <a:pt x="74512" y="96868"/>
                  </a:lnTo>
                  <a:lnTo>
                    <a:pt x="68351" y="126968"/>
                  </a:lnTo>
                  <a:lnTo>
                    <a:pt x="53528" y="152524"/>
                  </a:lnTo>
                  <a:lnTo>
                    <a:pt x="44067" y="161375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47689" y="377973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78431"/>
                  </a:lnTo>
                  <a:lnTo>
                    <a:pt x="9878" y="217815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89803" y="3611274"/>
              <a:ext cx="225767" cy="642240"/>
            </a:xfrm>
            <a:custGeom>
              <a:avLst/>
              <a:gdLst/>
              <a:ahLst/>
              <a:cxnLst/>
              <a:rect l="0" t="0" r="0" b="0"/>
              <a:pathLst>
                <a:path w="225767" h="642240">
                  <a:moveTo>
                    <a:pt x="0" y="0"/>
                  </a:moveTo>
                  <a:lnTo>
                    <a:pt x="58563" y="49499"/>
                  </a:lnTo>
                  <a:lnTo>
                    <a:pt x="116333" y="105933"/>
                  </a:lnTo>
                  <a:lnTo>
                    <a:pt x="157071" y="166346"/>
                  </a:lnTo>
                  <a:lnTo>
                    <a:pt x="180245" y="210153"/>
                  </a:lnTo>
                  <a:lnTo>
                    <a:pt x="196087" y="261007"/>
                  </a:lnTo>
                  <a:lnTo>
                    <a:pt x="214021" y="324476"/>
                  </a:lnTo>
                  <a:lnTo>
                    <a:pt x="225766" y="376526"/>
                  </a:lnTo>
                  <a:lnTo>
                    <a:pt x="222367" y="434988"/>
                  </a:lnTo>
                  <a:lnTo>
                    <a:pt x="215760" y="496925"/>
                  </a:lnTo>
                  <a:lnTo>
                    <a:pt x="194784" y="553050"/>
                  </a:lnTo>
                  <a:lnTo>
                    <a:pt x="161206" y="610000"/>
                  </a:lnTo>
                  <a:lnTo>
                    <a:pt x="147399" y="64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11287" y="4674653"/>
            <a:ext cx="1014458" cy="442198"/>
            <a:chOff x="411287" y="4674653"/>
            <a:chExt cx="1014458" cy="442198"/>
          </a:xfrm>
        </p:grpSpPr>
        <p:sp>
          <p:nvSpPr>
            <p:cNvPr id="166" name="Freeform 165"/>
            <p:cNvSpPr/>
            <p:nvPr/>
          </p:nvSpPr>
          <p:spPr>
            <a:xfrm>
              <a:off x="411287" y="4750940"/>
              <a:ext cx="209895" cy="277608"/>
            </a:xfrm>
            <a:custGeom>
              <a:avLst/>
              <a:gdLst/>
              <a:ahLst/>
              <a:cxnLst/>
              <a:rect l="0" t="0" r="0" b="0"/>
              <a:pathLst>
                <a:path w="209895" h="277608">
                  <a:moveTo>
                    <a:pt x="167780" y="50054"/>
                  </a:moveTo>
                  <a:lnTo>
                    <a:pt x="112121" y="10512"/>
                  </a:lnTo>
                  <a:lnTo>
                    <a:pt x="91570" y="3234"/>
                  </a:lnTo>
                  <a:lnTo>
                    <a:pt x="66838" y="0"/>
                  </a:lnTo>
                  <a:lnTo>
                    <a:pt x="43368" y="4801"/>
                  </a:lnTo>
                  <a:lnTo>
                    <a:pt x="32196" y="9357"/>
                  </a:lnTo>
                  <a:lnTo>
                    <a:pt x="16663" y="23778"/>
                  </a:lnTo>
                  <a:lnTo>
                    <a:pt x="10884" y="32537"/>
                  </a:lnTo>
                  <a:lnTo>
                    <a:pt x="2749" y="67221"/>
                  </a:lnTo>
                  <a:lnTo>
                    <a:pt x="0" y="120863"/>
                  </a:lnTo>
                  <a:lnTo>
                    <a:pt x="2577" y="173399"/>
                  </a:lnTo>
                  <a:lnTo>
                    <a:pt x="13936" y="207094"/>
                  </a:lnTo>
                  <a:lnTo>
                    <a:pt x="38735" y="244331"/>
                  </a:lnTo>
                  <a:lnTo>
                    <a:pt x="59224" y="266975"/>
                  </a:lnTo>
                  <a:lnTo>
                    <a:pt x="79369" y="275145"/>
                  </a:lnTo>
                  <a:lnTo>
                    <a:pt x="102750" y="277607"/>
                  </a:lnTo>
                  <a:lnTo>
                    <a:pt x="157007" y="266645"/>
                  </a:lnTo>
                  <a:lnTo>
                    <a:pt x="175080" y="253941"/>
                  </a:lnTo>
                  <a:lnTo>
                    <a:pt x="209894" y="207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95524" y="4674653"/>
              <a:ext cx="136228" cy="368498"/>
            </a:xfrm>
            <a:custGeom>
              <a:avLst/>
              <a:gdLst/>
              <a:ahLst/>
              <a:cxnLst/>
              <a:rect l="0" t="0" r="0" b="0"/>
              <a:pathLst>
                <a:path w="136228" h="368498">
                  <a:moveTo>
                    <a:pt x="94113" y="0"/>
                  </a:moveTo>
                  <a:lnTo>
                    <a:pt x="50150" y="14654"/>
                  </a:lnTo>
                  <a:lnTo>
                    <a:pt x="36359" y="27570"/>
                  </a:lnTo>
                  <a:lnTo>
                    <a:pt x="10360" y="84799"/>
                  </a:lnTo>
                  <a:lnTo>
                    <a:pt x="2617" y="119102"/>
                  </a:lnTo>
                  <a:lnTo>
                    <a:pt x="0" y="172615"/>
                  </a:lnTo>
                  <a:lnTo>
                    <a:pt x="653" y="227076"/>
                  </a:lnTo>
                  <a:lnTo>
                    <a:pt x="8969" y="261863"/>
                  </a:lnTo>
                  <a:lnTo>
                    <a:pt x="19617" y="283670"/>
                  </a:lnTo>
                  <a:lnTo>
                    <a:pt x="68321" y="332733"/>
                  </a:lnTo>
                  <a:lnTo>
                    <a:pt x="112813" y="356956"/>
                  </a:lnTo>
                  <a:lnTo>
                    <a:pt x="13622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7910" y="4768264"/>
              <a:ext cx="196570" cy="205179"/>
            </a:xfrm>
            <a:custGeom>
              <a:avLst/>
              <a:gdLst/>
              <a:ahLst/>
              <a:cxnLst/>
              <a:rect l="0" t="0" r="0" b="0"/>
              <a:pathLst>
                <a:path w="196570" h="205179">
                  <a:moveTo>
                    <a:pt x="119126" y="32730"/>
                  </a:moveTo>
                  <a:lnTo>
                    <a:pt x="89817" y="3422"/>
                  </a:lnTo>
                  <a:lnTo>
                    <a:pt x="82039" y="324"/>
                  </a:lnTo>
                  <a:lnTo>
                    <a:pt x="64038" y="0"/>
                  </a:lnTo>
                  <a:lnTo>
                    <a:pt x="47459" y="6875"/>
                  </a:lnTo>
                  <a:lnTo>
                    <a:pt x="32292" y="18899"/>
                  </a:lnTo>
                  <a:lnTo>
                    <a:pt x="11769" y="45400"/>
                  </a:lnTo>
                  <a:lnTo>
                    <a:pt x="2001" y="65268"/>
                  </a:lnTo>
                  <a:lnTo>
                    <a:pt x="0" y="85796"/>
                  </a:lnTo>
                  <a:lnTo>
                    <a:pt x="8247" y="127571"/>
                  </a:lnTo>
                  <a:lnTo>
                    <a:pt x="23362" y="153508"/>
                  </a:lnTo>
                  <a:lnTo>
                    <a:pt x="42658" y="176011"/>
                  </a:lnTo>
                  <a:lnTo>
                    <a:pt x="68783" y="191908"/>
                  </a:lnTo>
                  <a:lnTo>
                    <a:pt x="98750" y="204026"/>
                  </a:lnTo>
                  <a:lnTo>
                    <a:pt x="119429" y="205178"/>
                  </a:lnTo>
                  <a:lnTo>
                    <a:pt x="140317" y="200621"/>
                  </a:lnTo>
                  <a:lnTo>
                    <a:pt x="161300" y="190797"/>
                  </a:lnTo>
                  <a:lnTo>
                    <a:pt x="176084" y="175512"/>
                  </a:lnTo>
                  <a:lnTo>
                    <a:pt x="195108" y="137104"/>
                  </a:lnTo>
                  <a:lnTo>
                    <a:pt x="196569" y="116553"/>
                  </a:lnTo>
                  <a:lnTo>
                    <a:pt x="192150" y="96891"/>
                  </a:lnTo>
                  <a:lnTo>
                    <a:pt x="170248" y="65205"/>
                  </a:lnTo>
                  <a:lnTo>
                    <a:pt x="155885" y="5184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084435" y="4948394"/>
              <a:ext cx="47385" cy="136871"/>
            </a:xfrm>
            <a:custGeom>
              <a:avLst/>
              <a:gdLst/>
              <a:ahLst/>
              <a:cxnLst/>
              <a:rect l="0" t="0" r="0" b="0"/>
              <a:pathLst>
                <a:path w="47385" h="136871">
                  <a:moveTo>
                    <a:pt x="0" y="0"/>
                  </a:moveTo>
                  <a:lnTo>
                    <a:pt x="40812" y="38256"/>
                  </a:lnTo>
                  <a:lnTo>
                    <a:pt x="47384" y="60676"/>
                  </a:lnTo>
                  <a:lnTo>
                    <a:pt x="45495" y="94017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319355" y="4758880"/>
              <a:ext cx="28293" cy="221100"/>
            </a:xfrm>
            <a:custGeom>
              <a:avLst/>
              <a:gdLst/>
              <a:ahLst/>
              <a:cxnLst/>
              <a:rect l="0" t="0" r="0" b="0"/>
              <a:pathLst>
                <a:path w="28293" h="221100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3581" y="147124"/>
                  </a:lnTo>
                  <a:lnTo>
                    <a:pt x="20057" y="194442"/>
                  </a:lnTo>
                  <a:lnTo>
                    <a:pt x="2829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210603" y="4790466"/>
              <a:ext cx="115988" cy="119940"/>
            </a:xfrm>
            <a:custGeom>
              <a:avLst/>
              <a:gdLst/>
              <a:ahLst/>
              <a:cxnLst/>
              <a:rect l="0" t="0" r="0" b="0"/>
              <a:pathLst>
                <a:path w="115988" h="119940">
                  <a:moveTo>
                    <a:pt x="115987" y="105285"/>
                  </a:moveTo>
                  <a:lnTo>
                    <a:pt x="73295" y="108405"/>
                  </a:lnTo>
                  <a:lnTo>
                    <a:pt x="31645" y="119939"/>
                  </a:lnTo>
                  <a:lnTo>
                    <a:pt x="22324" y="119734"/>
                  </a:lnTo>
                  <a:lnTo>
                    <a:pt x="5729" y="113267"/>
                  </a:lnTo>
                  <a:lnTo>
                    <a:pt x="1538" y="107097"/>
                  </a:lnTo>
                  <a:lnTo>
                    <a:pt x="0" y="90882"/>
                  </a:lnTo>
                  <a:lnTo>
                    <a:pt x="8484" y="38484"/>
                  </a:lnTo>
                  <a:lnTo>
                    <a:pt x="107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326590" y="4685181"/>
              <a:ext cx="99155" cy="431670"/>
            </a:xfrm>
            <a:custGeom>
              <a:avLst/>
              <a:gdLst/>
              <a:ahLst/>
              <a:cxnLst/>
              <a:rect l="0" t="0" r="0" b="0"/>
              <a:pathLst>
                <a:path w="99155" h="431670">
                  <a:moveTo>
                    <a:pt x="0" y="0"/>
                  </a:moveTo>
                  <a:lnTo>
                    <a:pt x="34747" y="53875"/>
                  </a:lnTo>
                  <a:lnTo>
                    <a:pt x="67729" y="108686"/>
                  </a:lnTo>
                  <a:lnTo>
                    <a:pt x="81184" y="127853"/>
                  </a:lnTo>
                  <a:lnTo>
                    <a:pt x="88725" y="151190"/>
                  </a:lnTo>
                  <a:lnTo>
                    <a:pt x="99154" y="204300"/>
                  </a:lnTo>
                  <a:lnTo>
                    <a:pt x="97879" y="240298"/>
                  </a:lnTo>
                  <a:lnTo>
                    <a:pt x="83715" y="302887"/>
                  </a:lnTo>
                  <a:lnTo>
                    <a:pt x="66613" y="357648"/>
                  </a:lnTo>
                  <a:lnTo>
                    <a:pt x="46788" y="417602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487178" y="5327419"/>
            <a:ext cx="428802" cy="442198"/>
            <a:chOff x="487178" y="5327419"/>
            <a:chExt cx="428802" cy="442198"/>
          </a:xfrm>
        </p:grpSpPr>
        <p:sp>
          <p:nvSpPr>
            <p:cNvPr id="174" name="Freeform 173"/>
            <p:cNvSpPr/>
            <p:nvPr/>
          </p:nvSpPr>
          <p:spPr>
            <a:xfrm>
              <a:off x="487178" y="5427438"/>
              <a:ext cx="211507" cy="279008"/>
            </a:xfrm>
            <a:custGeom>
              <a:avLst/>
              <a:gdLst/>
              <a:ahLst/>
              <a:cxnLst/>
              <a:rect l="0" t="0" r="0" b="0"/>
              <a:pathLst>
                <a:path w="211507" h="279008">
                  <a:moveTo>
                    <a:pt x="39246" y="279007"/>
                  </a:moveTo>
                  <a:lnTo>
                    <a:pt x="22458" y="223963"/>
                  </a:lnTo>
                  <a:lnTo>
                    <a:pt x="19033" y="172555"/>
                  </a:lnTo>
                  <a:lnTo>
                    <a:pt x="12767" y="117340"/>
                  </a:lnTo>
                  <a:lnTo>
                    <a:pt x="0" y="55683"/>
                  </a:lnTo>
                  <a:lnTo>
                    <a:pt x="747" y="31183"/>
                  </a:lnTo>
                  <a:lnTo>
                    <a:pt x="8877" y="12496"/>
                  </a:lnTo>
                  <a:lnTo>
                    <a:pt x="16661" y="6576"/>
                  </a:lnTo>
                  <a:lnTo>
                    <a:pt x="37787" y="0"/>
                  </a:lnTo>
                  <a:lnTo>
                    <a:pt x="70399" y="1886"/>
                  </a:lnTo>
                  <a:lnTo>
                    <a:pt x="88577" y="10003"/>
                  </a:lnTo>
                  <a:lnTo>
                    <a:pt x="149893" y="54676"/>
                  </a:lnTo>
                  <a:lnTo>
                    <a:pt x="185365" y="83700"/>
                  </a:lnTo>
                  <a:lnTo>
                    <a:pt x="206063" y="122015"/>
                  </a:lnTo>
                  <a:lnTo>
                    <a:pt x="210119" y="132232"/>
                  </a:lnTo>
                  <a:lnTo>
                    <a:pt x="211506" y="152942"/>
                  </a:lnTo>
                  <a:lnTo>
                    <a:pt x="202864" y="194834"/>
                  </a:lnTo>
                  <a:lnTo>
                    <a:pt x="187682" y="220792"/>
                  </a:lnTo>
                  <a:lnTo>
                    <a:pt x="162776" y="243301"/>
                  </a:lnTo>
                  <a:lnTo>
                    <a:pt x="102170" y="271319"/>
                  </a:lnTo>
                  <a:lnTo>
                    <a:pt x="47648" y="277995"/>
                  </a:lnTo>
                  <a:lnTo>
                    <a:pt x="28718" y="279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74439" y="5327419"/>
              <a:ext cx="141541" cy="442198"/>
            </a:xfrm>
            <a:custGeom>
              <a:avLst/>
              <a:gdLst/>
              <a:ahLst/>
              <a:cxnLst/>
              <a:rect l="0" t="0" r="0" b="0"/>
              <a:pathLst>
                <a:path w="141541" h="442198">
                  <a:moveTo>
                    <a:pt x="109954" y="0"/>
                  </a:moveTo>
                  <a:lnTo>
                    <a:pt x="54729" y="57566"/>
                  </a:lnTo>
                  <a:lnTo>
                    <a:pt x="29625" y="116246"/>
                  </a:lnTo>
                  <a:lnTo>
                    <a:pt x="8213" y="179023"/>
                  </a:lnTo>
                  <a:lnTo>
                    <a:pt x="0" y="210582"/>
                  </a:lnTo>
                  <a:lnTo>
                    <a:pt x="6520" y="252686"/>
                  </a:lnTo>
                  <a:lnTo>
                    <a:pt x="18866" y="284271"/>
                  </a:lnTo>
                  <a:lnTo>
                    <a:pt x="54514" y="347441"/>
                  </a:lnTo>
                  <a:lnTo>
                    <a:pt x="70131" y="375907"/>
                  </a:lnTo>
                  <a:lnTo>
                    <a:pt x="104407" y="413711"/>
                  </a:lnTo>
                  <a:lnTo>
                    <a:pt x="14154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958093" y="5359005"/>
            <a:ext cx="1049452" cy="452726"/>
            <a:chOff x="958093" y="5359005"/>
            <a:chExt cx="1049452" cy="452726"/>
          </a:xfrm>
        </p:grpSpPr>
        <p:sp>
          <p:nvSpPr>
            <p:cNvPr id="177" name="Freeform 176"/>
            <p:cNvSpPr/>
            <p:nvPr/>
          </p:nvSpPr>
          <p:spPr>
            <a:xfrm>
              <a:off x="958093" y="5569575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10732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268359" y="5453761"/>
              <a:ext cx="5590" cy="273742"/>
            </a:xfrm>
            <a:custGeom>
              <a:avLst/>
              <a:gdLst/>
              <a:ahLst/>
              <a:cxnLst/>
              <a:rect l="0" t="0" r="0" b="0"/>
              <a:pathLst>
                <a:path w="5590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8566"/>
                  </a:lnTo>
                  <a:lnTo>
                    <a:pt x="5131" y="127784"/>
                  </a:lnTo>
                  <a:lnTo>
                    <a:pt x="5498" y="191228"/>
                  </a:lnTo>
                  <a:lnTo>
                    <a:pt x="5577" y="253618"/>
                  </a:lnTo>
                  <a:lnTo>
                    <a:pt x="558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112162" y="5485347"/>
              <a:ext cx="172315" cy="155598"/>
            </a:xfrm>
            <a:custGeom>
              <a:avLst/>
              <a:gdLst/>
              <a:ahLst/>
              <a:cxnLst/>
              <a:rect l="0" t="0" r="0" b="0"/>
              <a:pathLst>
                <a:path w="172315" h="155598">
                  <a:moveTo>
                    <a:pt x="172314" y="126342"/>
                  </a:moveTo>
                  <a:lnTo>
                    <a:pt x="149957" y="126342"/>
                  </a:lnTo>
                  <a:lnTo>
                    <a:pt x="87972" y="150061"/>
                  </a:lnTo>
                  <a:lnTo>
                    <a:pt x="50878" y="155597"/>
                  </a:lnTo>
                  <a:lnTo>
                    <a:pt x="15840" y="151648"/>
                  </a:lnTo>
                  <a:lnTo>
                    <a:pt x="8337" y="145552"/>
                  </a:lnTo>
                  <a:lnTo>
                    <a:pt x="0" y="126301"/>
                  </a:lnTo>
                  <a:lnTo>
                    <a:pt x="895" y="89155"/>
                  </a:lnTo>
                  <a:lnTo>
                    <a:pt x="11801" y="32234"/>
                  </a:lnTo>
                  <a:lnTo>
                    <a:pt x="143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347647" y="5664331"/>
              <a:ext cx="40991" cy="147400"/>
            </a:xfrm>
            <a:custGeom>
              <a:avLst/>
              <a:gdLst/>
              <a:ahLst/>
              <a:cxnLst/>
              <a:rect l="0" t="0" r="0" b="0"/>
              <a:pathLst>
                <a:path w="40991" h="147400">
                  <a:moveTo>
                    <a:pt x="0" y="0"/>
                  </a:moveTo>
                  <a:lnTo>
                    <a:pt x="29309" y="34898"/>
                  </a:lnTo>
                  <a:lnTo>
                    <a:pt x="36423" y="57234"/>
                  </a:lnTo>
                  <a:lnTo>
                    <a:pt x="40990" y="109702"/>
                  </a:lnTo>
                  <a:lnTo>
                    <a:pt x="38495" y="12791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495046" y="551693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674031" y="5397206"/>
              <a:ext cx="202036" cy="285451"/>
            </a:xfrm>
            <a:custGeom>
              <a:avLst/>
              <a:gdLst/>
              <a:ahLst/>
              <a:cxnLst/>
              <a:rect l="0" t="0" r="0" b="0"/>
              <a:pathLst>
                <a:path w="202036" h="285451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3184" y="4513"/>
                  </a:lnTo>
                  <a:lnTo>
                    <a:pt x="89458" y="14319"/>
                  </a:lnTo>
                  <a:lnTo>
                    <a:pt x="111774" y="38581"/>
                  </a:lnTo>
                  <a:lnTo>
                    <a:pt x="115460" y="48082"/>
                  </a:lnTo>
                  <a:lnTo>
                    <a:pt x="116436" y="67997"/>
                  </a:lnTo>
                  <a:lnTo>
                    <a:pt x="110408" y="98940"/>
                  </a:lnTo>
                  <a:lnTo>
                    <a:pt x="95624" y="124746"/>
                  </a:lnTo>
                  <a:lnTo>
                    <a:pt x="79934" y="136775"/>
                  </a:lnTo>
                  <a:lnTo>
                    <a:pt x="68281" y="143681"/>
                  </a:lnTo>
                  <a:lnTo>
                    <a:pt x="70087" y="143885"/>
                  </a:lnTo>
                  <a:lnTo>
                    <a:pt x="74801" y="142851"/>
                  </a:lnTo>
                  <a:lnTo>
                    <a:pt x="136428" y="155619"/>
                  </a:lnTo>
                  <a:lnTo>
                    <a:pt x="162735" y="171175"/>
                  </a:lnTo>
                  <a:lnTo>
                    <a:pt x="185348" y="190603"/>
                  </a:lnTo>
                  <a:lnTo>
                    <a:pt x="201277" y="216766"/>
                  </a:lnTo>
                  <a:lnTo>
                    <a:pt x="202035" y="225363"/>
                  </a:lnTo>
                  <a:lnTo>
                    <a:pt x="196638" y="241156"/>
                  </a:lnTo>
                  <a:lnTo>
                    <a:pt x="180445" y="263200"/>
                  </a:lnTo>
                  <a:lnTo>
                    <a:pt x="155241" y="278961"/>
                  </a:lnTo>
                  <a:lnTo>
                    <a:pt x="119956" y="285450"/>
                  </a:lnTo>
                  <a:lnTo>
                    <a:pt x="73699" y="277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831958" y="5359005"/>
              <a:ext cx="175587" cy="442198"/>
            </a:xfrm>
            <a:custGeom>
              <a:avLst/>
              <a:gdLst/>
              <a:ahLst/>
              <a:cxnLst/>
              <a:rect l="0" t="0" r="0" b="0"/>
              <a:pathLst>
                <a:path w="175587" h="442198">
                  <a:moveTo>
                    <a:pt x="0" y="0"/>
                  </a:moveTo>
                  <a:lnTo>
                    <a:pt x="57566" y="57565"/>
                  </a:lnTo>
                  <a:lnTo>
                    <a:pt x="115177" y="115177"/>
                  </a:lnTo>
                  <a:lnTo>
                    <a:pt x="143764" y="149353"/>
                  </a:lnTo>
                  <a:lnTo>
                    <a:pt x="163535" y="191069"/>
                  </a:lnTo>
                  <a:lnTo>
                    <a:pt x="175586" y="243156"/>
                  </a:lnTo>
                  <a:lnTo>
                    <a:pt x="174858" y="281446"/>
                  </a:lnTo>
                  <a:lnTo>
                    <a:pt x="159724" y="342606"/>
                  </a:lnTo>
                  <a:lnTo>
                    <a:pt x="129610" y="399567"/>
                  </a:lnTo>
                  <a:lnTo>
                    <a:pt x="111192" y="422287"/>
                  </a:lnTo>
                  <a:lnTo>
                    <a:pt x="8422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2025257" y="2934356"/>
            <a:ext cx="242520" cy="182080"/>
          </a:xfrm>
          <a:custGeom>
            <a:avLst/>
            <a:gdLst/>
            <a:ahLst/>
            <a:cxnLst/>
            <a:rect l="0" t="0" r="0" b="0"/>
            <a:pathLst>
              <a:path w="242520" h="182080">
                <a:moveTo>
                  <a:pt x="238369" y="97851"/>
                </a:moveTo>
                <a:lnTo>
                  <a:pt x="179753" y="97851"/>
                </a:lnTo>
                <a:lnTo>
                  <a:pt x="124409" y="97851"/>
                </a:lnTo>
                <a:lnTo>
                  <a:pt x="61484" y="97851"/>
                </a:lnTo>
                <a:lnTo>
                  <a:pt x="0" y="97851"/>
                </a:lnTo>
                <a:lnTo>
                  <a:pt x="58211" y="96681"/>
                </a:lnTo>
                <a:lnTo>
                  <a:pt x="112489" y="89517"/>
                </a:lnTo>
                <a:lnTo>
                  <a:pt x="173860" y="87756"/>
                </a:lnTo>
                <a:lnTo>
                  <a:pt x="219386" y="87451"/>
                </a:lnTo>
                <a:lnTo>
                  <a:pt x="228053" y="83898"/>
                </a:lnTo>
                <a:lnTo>
                  <a:pt x="232662" y="78021"/>
                </a:lnTo>
                <a:lnTo>
                  <a:pt x="234564" y="70593"/>
                </a:lnTo>
                <a:lnTo>
                  <a:pt x="232323" y="63301"/>
                </a:lnTo>
                <a:lnTo>
                  <a:pt x="220474" y="48960"/>
                </a:lnTo>
                <a:lnTo>
                  <a:pt x="184272" y="21860"/>
                </a:lnTo>
                <a:lnTo>
                  <a:pt x="132893" y="207"/>
                </a:lnTo>
                <a:lnTo>
                  <a:pt x="129447" y="0"/>
                </a:lnTo>
                <a:lnTo>
                  <a:pt x="130660" y="2201"/>
                </a:lnTo>
                <a:lnTo>
                  <a:pt x="141365" y="9716"/>
                </a:lnTo>
                <a:lnTo>
                  <a:pt x="173715" y="27193"/>
                </a:lnTo>
                <a:lnTo>
                  <a:pt x="235423" y="73462"/>
                </a:lnTo>
                <a:lnTo>
                  <a:pt x="241085" y="81592"/>
                </a:lnTo>
                <a:lnTo>
                  <a:pt x="242519" y="90521"/>
                </a:lnTo>
                <a:lnTo>
                  <a:pt x="241136" y="99983"/>
                </a:lnTo>
                <a:lnTo>
                  <a:pt x="234365" y="107461"/>
                </a:lnTo>
                <a:lnTo>
                  <a:pt x="170931" y="137490"/>
                </a:lnTo>
                <a:lnTo>
                  <a:pt x="119091" y="168567"/>
                </a:lnTo>
                <a:lnTo>
                  <a:pt x="101499" y="1820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8" name="Group 187"/>
          <p:cNvGrpSpPr/>
          <p:nvPr/>
        </p:nvGrpSpPr>
        <p:grpSpPr>
          <a:xfrm>
            <a:off x="2000414" y="3812492"/>
            <a:ext cx="335957" cy="177809"/>
            <a:chOff x="2000414" y="3812492"/>
            <a:chExt cx="335957" cy="177809"/>
          </a:xfrm>
        </p:grpSpPr>
        <p:sp>
          <p:nvSpPr>
            <p:cNvPr id="186" name="Freeform 185"/>
            <p:cNvSpPr/>
            <p:nvPr/>
          </p:nvSpPr>
          <p:spPr>
            <a:xfrm>
              <a:off x="2000414" y="3920209"/>
              <a:ext cx="326502" cy="27978"/>
            </a:xfrm>
            <a:custGeom>
              <a:avLst/>
              <a:gdLst/>
              <a:ahLst/>
              <a:cxnLst/>
              <a:rect l="0" t="0" r="0" b="0"/>
              <a:pathLst>
                <a:path w="326502" h="27978">
                  <a:moveTo>
                    <a:pt x="0" y="27977"/>
                  </a:moveTo>
                  <a:lnTo>
                    <a:pt x="58617" y="18912"/>
                  </a:lnTo>
                  <a:lnTo>
                    <a:pt x="113961" y="17738"/>
                  </a:lnTo>
                  <a:lnTo>
                    <a:pt x="176886" y="17506"/>
                  </a:lnTo>
                  <a:lnTo>
                    <a:pt x="229133" y="11871"/>
                  </a:lnTo>
                  <a:lnTo>
                    <a:pt x="292274" y="4452"/>
                  </a:lnTo>
                  <a:lnTo>
                    <a:pt x="3265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248014" y="3812492"/>
              <a:ext cx="88357" cy="177809"/>
            </a:xfrm>
            <a:custGeom>
              <a:avLst/>
              <a:gdLst/>
              <a:ahLst/>
              <a:cxnLst/>
              <a:rect l="0" t="0" r="0" b="0"/>
              <a:pathLst>
                <a:path w="88357" h="177809">
                  <a:moveTo>
                    <a:pt x="88356" y="62495"/>
                  </a:moveTo>
                  <a:lnTo>
                    <a:pt x="71740" y="44557"/>
                  </a:lnTo>
                  <a:lnTo>
                    <a:pt x="16880" y="9366"/>
                  </a:lnTo>
                  <a:lnTo>
                    <a:pt x="968" y="0"/>
                  </a:lnTo>
                  <a:lnTo>
                    <a:pt x="0" y="777"/>
                  </a:lnTo>
                  <a:lnTo>
                    <a:pt x="1695" y="3636"/>
                  </a:lnTo>
                  <a:lnTo>
                    <a:pt x="35877" y="26291"/>
                  </a:lnTo>
                  <a:lnTo>
                    <a:pt x="75386" y="67302"/>
                  </a:lnTo>
                  <a:lnTo>
                    <a:pt x="78054" y="90480"/>
                  </a:lnTo>
                  <a:lnTo>
                    <a:pt x="72220" y="110140"/>
                  </a:lnTo>
                  <a:lnTo>
                    <a:pt x="42824" y="149140"/>
                  </a:lnTo>
                  <a:lnTo>
                    <a:pt x="23545" y="168274"/>
                  </a:lnTo>
                  <a:lnTo>
                    <a:pt x="5084" y="177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9" name="Freeform 188"/>
          <p:cNvSpPr/>
          <p:nvPr/>
        </p:nvSpPr>
        <p:spPr>
          <a:xfrm>
            <a:off x="2210984" y="4913441"/>
            <a:ext cx="33371" cy="34954"/>
          </a:xfrm>
          <a:custGeom>
            <a:avLst/>
            <a:gdLst/>
            <a:ahLst/>
            <a:cxnLst/>
            <a:rect l="0" t="0" r="0" b="0"/>
            <a:pathLst>
              <a:path w="33371" h="34954">
                <a:moveTo>
                  <a:pt x="33370" y="0"/>
                </a:moveTo>
                <a:lnTo>
                  <a:pt x="18571" y="16236"/>
                </a:lnTo>
                <a:lnTo>
                  <a:pt x="0" y="349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2194930" y="4760029"/>
            <a:ext cx="99067" cy="76438"/>
          </a:xfrm>
          <a:custGeom>
            <a:avLst/>
            <a:gdLst/>
            <a:ahLst/>
            <a:cxnLst/>
            <a:rect l="0" t="0" r="0" b="0"/>
            <a:pathLst>
              <a:path w="99067" h="76438">
                <a:moveTo>
                  <a:pt x="99066" y="68451"/>
                </a:moveTo>
                <a:lnTo>
                  <a:pt x="46879" y="30275"/>
                </a:lnTo>
                <a:lnTo>
                  <a:pt x="746" y="0"/>
                </a:lnTo>
                <a:lnTo>
                  <a:pt x="0" y="787"/>
                </a:lnTo>
                <a:lnTo>
                  <a:pt x="1842" y="3651"/>
                </a:lnTo>
                <a:lnTo>
                  <a:pt x="58015" y="44961"/>
                </a:lnTo>
                <a:lnTo>
                  <a:pt x="92760" y="764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1905658" y="4853668"/>
            <a:ext cx="369777" cy="21027"/>
          </a:xfrm>
          <a:custGeom>
            <a:avLst/>
            <a:gdLst/>
            <a:ahLst/>
            <a:cxnLst/>
            <a:rect l="0" t="0" r="0" b="0"/>
            <a:pathLst>
              <a:path w="369777" h="21027">
                <a:moveTo>
                  <a:pt x="0" y="21026"/>
                </a:moveTo>
                <a:lnTo>
                  <a:pt x="16767" y="15437"/>
                </a:lnTo>
                <a:lnTo>
                  <a:pt x="34358" y="15812"/>
                </a:lnTo>
                <a:lnTo>
                  <a:pt x="53874" y="17539"/>
                </a:lnTo>
                <a:lnTo>
                  <a:pt x="111036" y="11656"/>
                </a:lnTo>
                <a:lnTo>
                  <a:pt x="164219" y="9556"/>
                </a:lnTo>
                <a:lnTo>
                  <a:pt x="226129" y="1463"/>
                </a:lnTo>
                <a:lnTo>
                  <a:pt x="281060" y="264"/>
                </a:lnTo>
                <a:lnTo>
                  <a:pt x="336971" y="27"/>
                </a:lnTo>
                <a:lnTo>
                  <a:pt x="36977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6780352" y="1316062"/>
            <a:ext cx="157929" cy="1"/>
          </a:xfrm>
          <a:custGeom>
            <a:avLst/>
            <a:gdLst/>
            <a:ahLst/>
            <a:cxnLst/>
            <a:rect l="0" t="0" r="0" b="0"/>
            <a:pathLst>
              <a:path w="157929" h="1">
                <a:moveTo>
                  <a:pt x="157928" y="0"/>
                </a:moveTo>
                <a:lnTo>
                  <a:pt x="103783" y="0"/>
                </a:lnTo>
                <a:lnTo>
                  <a:pt x="4883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6" name="Group 195"/>
          <p:cNvGrpSpPr/>
          <p:nvPr/>
        </p:nvGrpSpPr>
        <p:grpSpPr>
          <a:xfrm>
            <a:off x="6622425" y="989678"/>
            <a:ext cx="315856" cy="473784"/>
            <a:chOff x="6622425" y="989678"/>
            <a:chExt cx="315856" cy="473784"/>
          </a:xfrm>
        </p:grpSpPr>
        <p:sp>
          <p:nvSpPr>
            <p:cNvPr id="193" name="Freeform 192"/>
            <p:cNvSpPr/>
            <p:nvPr/>
          </p:nvSpPr>
          <p:spPr>
            <a:xfrm>
              <a:off x="6790880" y="989678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109922" y="8334"/>
                  </a:lnTo>
                  <a:lnTo>
                    <a:pt x="529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32953" y="1042321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73699"/>
                  </a:moveTo>
                  <a:lnTo>
                    <a:pt x="15641" y="55719"/>
                  </a:lnTo>
                  <a:lnTo>
                    <a:pt x="26342" y="30547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622425" y="1263419"/>
              <a:ext cx="63171" cy="200043"/>
            </a:xfrm>
            <a:custGeom>
              <a:avLst/>
              <a:gdLst/>
              <a:ahLst/>
              <a:cxnLst/>
              <a:rect l="0" t="0" r="0" b="0"/>
              <a:pathLst>
                <a:path w="63171" h="200043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54613" y="147409"/>
                  </a:lnTo>
                  <a:lnTo>
                    <a:pt x="6317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8474906" y="3785402"/>
            <a:ext cx="326918" cy="317800"/>
            <a:chOff x="8474906" y="3785402"/>
            <a:chExt cx="326918" cy="317800"/>
          </a:xfrm>
        </p:grpSpPr>
        <p:sp>
          <p:nvSpPr>
            <p:cNvPr id="197" name="Freeform 196"/>
            <p:cNvSpPr/>
            <p:nvPr/>
          </p:nvSpPr>
          <p:spPr>
            <a:xfrm>
              <a:off x="8474906" y="3841189"/>
              <a:ext cx="54456" cy="57706"/>
            </a:xfrm>
            <a:custGeom>
              <a:avLst/>
              <a:gdLst/>
              <a:ahLst/>
              <a:cxnLst/>
              <a:rect l="0" t="0" r="0" b="0"/>
              <a:pathLst>
                <a:path w="54456" h="57706">
                  <a:moveTo>
                    <a:pt x="53177" y="33627"/>
                  </a:moveTo>
                  <a:lnTo>
                    <a:pt x="41998" y="22448"/>
                  </a:lnTo>
                  <a:lnTo>
                    <a:pt x="35196" y="20325"/>
                  </a:lnTo>
                  <a:lnTo>
                    <a:pt x="18279" y="21086"/>
                  </a:lnTo>
                  <a:lnTo>
                    <a:pt x="11194" y="25266"/>
                  </a:lnTo>
                  <a:lnTo>
                    <a:pt x="203" y="39270"/>
                  </a:lnTo>
                  <a:lnTo>
                    <a:pt x="313" y="45578"/>
                  </a:lnTo>
                  <a:lnTo>
                    <a:pt x="3897" y="50953"/>
                  </a:lnTo>
                  <a:lnTo>
                    <a:pt x="9795" y="55706"/>
                  </a:lnTo>
                  <a:lnTo>
                    <a:pt x="17236" y="57705"/>
                  </a:lnTo>
                  <a:lnTo>
                    <a:pt x="34863" y="56806"/>
                  </a:lnTo>
                  <a:lnTo>
                    <a:pt x="42137" y="52589"/>
                  </a:lnTo>
                  <a:lnTo>
                    <a:pt x="53340" y="38545"/>
                  </a:lnTo>
                  <a:lnTo>
                    <a:pt x="54455" y="31056"/>
                  </a:lnTo>
                  <a:lnTo>
                    <a:pt x="52859" y="23724"/>
                  </a:lnTo>
                  <a:lnTo>
                    <a:pt x="49455" y="16497"/>
                  </a:lnTo>
                  <a:lnTo>
                    <a:pt x="36315" y="5346"/>
                  </a:lnTo>
                  <a:lnTo>
                    <a:pt x="27898" y="735"/>
                  </a:lnTo>
                  <a:lnTo>
                    <a:pt x="19946" y="0"/>
                  </a:lnTo>
                  <a:lnTo>
                    <a:pt x="4873" y="5424"/>
                  </a:lnTo>
                  <a:lnTo>
                    <a:pt x="1086" y="11315"/>
                  </a:lnTo>
                  <a:lnTo>
                    <a:pt x="0" y="27220"/>
                  </a:lnTo>
                  <a:lnTo>
                    <a:pt x="4857" y="31695"/>
                  </a:lnTo>
                  <a:lnTo>
                    <a:pt x="22733" y="33548"/>
                  </a:lnTo>
                  <a:lnTo>
                    <a:pt x="30541" y="30065"/>
                  </a:lnTo>
                  <a:lnTo>
                    <a:pt x="42336" y="16836"/>
                  </a:lnTo>
                  <a:lnTo>
                    <a:pt x="44780" y="11904"/>
                  </a:lnTo>
                  <a:lnTo>
                    <a:pt x="45239" y="8617"/>
                  </a:lnTo>
                  <a:lnTo>
                    <a:pt x="42648" y="2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0" name="Group 199"/>
            <p:cNvGrpSpPr/>
            <p:nvPr/>
          </p:nvGrpSpPr>
          <p:grpSpPr>
            <a:xfrm>
              <a:off x="8633369" y="3785402"/>
              <a:ext cx="168455" cy="317800"/>
              <a:chOff x="8633369" y="3785402"/>
              <a:chExt cx="168455" cy="317800"/>
            </a:xfrm>
          </p:grpSpPr>
          <p:sp>
            <p:nvSpPr>
              <p:cNvPr id="198" name="Freeform 197"/>
              <p:cNvSpPr/>
              <p:nvPr/>
            </p:nvSpPr>
            <p:spPr>
              <a:xfrm>
                <a:off x="8633369" y="3785402"/>
                <a:ext cx="168455" cy="317800"/>
              </a:xfrm>
              <a:custGeom>
                <a:avLst/>
                <a:gdLst/>
                <a:ahLst/>
                <a:cxnLst/>
                <a:rect l="0" t="0" r="0" b="0"/>
                <a:pathLst>
                  <a:path w="168455" h="317800">
                    <a:moveTo>
                      <a:pt x="21056" y="57828"/>
                    </a:moveTo>
                    <a:lnTo>
                      <a:pt x="15466" y="74596"/>
                    </a:lnTo>
                    <a:lnTo>
                      <a:pt x="15842" y="92186"/>
                    </a:lnTo>
                    <a:lnTo>
                      <a:pt x="20026" y="143254"/>
                    </a:lnTo>
                    <a:lnTo>
                      <a:pt x="13616" y="194026"/>
                    </a:lnTo>
                    <a:lnTo>
                      <a:pt x="8018" y="251021"/>
                    </a:lnTo>
                    <a:lnTo>
                      <a:pt x="1583" y="312669"/>
                    </a:lnTo>
                    <a:lnTo>
                      <a:pt x="1055" y="317799"/>
                    </a:lnTo>
                    <a:lnTo>
                      <a:pt x="703" y="316540"/>
                    </a:lnTo>
                    <a:lnTo>
                      <a:pt x="61" y="255626"/>
                    </a:lnTo>
                    <a:lnTo>
                      <a:pt x="11" y="201275"/>
                    </a:lnTo>
                    <a:lnTo>
                      <a:pt x="1" y="145478"/>
                    </a:lnTo>
                    <a:lnTo>
                      <a:pt x="0" y="89396"/>
                    </a:lnTo>
                    <a:lnTo>
                      <a:pt x="5588" y="38847"/>
                    </a:lnTo>
                    <a:lnTo>
                      <a:pt x="14653" y="5801"/>
                    </a:lnTo>
                    <a:lnTo>
                      <a:pt x="19126" y="916"/>
                    </a:lnTo>
                    <a:lnTo>
                      <a:pt x="24449" y="0"/>
                    </a:lnTo>
                    <a:lnTo>
                      <a:pt x="30337" y="1728"/>
                    </a:lnTo>
                    <a:lnTo>
                      <a:pt x="43118" y="13008"/>
                    </a:lnTo>
                    <a:lnTo>
                      <a:pt x="60348" y="39089"/>
                    </a:lnTo>
                    <a:lnTo>
                      <a:pt x="81516" y="90889"/>
                    </a:lnTo>
                    <a:lnTo>
                      <a:pt x="107281" y="151161"/>
                    </a:lnTo>
                    <a:lnTo>
                      <a:pt x="123703" y="202823"/>
                    </a:lnTo>
                    <a:lnTo>
                      <a:pt x="145144" y="254969"/>
                    </a:lnTo>
                    <a:lnTo>
                      <a:pt x="168454" y="3105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8664954" y="4032743"/>
                <a:ext cx="84228" cy="1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1">
                    <a:moveTo>
                      <a:pt x="84227" y="0"/>
                    </a:moveTo>
                    <a:lnTo>
                      <a:pt x="33202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6" name="Group 205"/>
          <p:cNvGrpSpPr/>
          <p:nvPr/>
        </p:nvGrpSpPr>
        <p:grpSpPr>
          <a:xfrm>
            <a:off x="2337326" y="2884808"/>
            <a:ext cx="526426" cy="336913"/>
            <a:chOff x="2337326" y="2884808"/>
            <a:chExt cx="526426" cy="336913"/>
          </a:xfrm>
        </p:grpSpPr>
        <p:sp>
          <p:nvSpPr>
            <p:cNvPr id="202" name="Freeform 201"/>
            <p:cNvSpPr/>
            <p:nvPr/>
          </p:nvSpPr>
          <p:spPr>
            <a:xfrm>
              <a:off x="2495687" y="2905865"/>
              <a:ext cx="20624" cy="305327"/>
            </a:xfrm>
            <a:custGeom>
              <a:avLst/>
              <a:gdLst/>
              <a:ahLst/>
              <a:cxnLst/>
              <a:rect l="0" t="0" r="0" b="0"/>
              <a:pathLst>
                <a:path w="20624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12581" y="205301"/>
                  </a:lnTo>
                  <a:lnTo>
                    <a:pt x="19564" y="268584"/>
                  </a:lnTo>
                  <a:lnTo>
                    <a:pt x="2062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600538" y="2926922"/>
              <a:ext cx="189514" cy="266723"/>
            </a:xfrm>
            <a:custGeom>
              <a:avLst/>
              <a:gdLst/>
              <a:ahLst/>
              <a:cxnLst/>
              <a:rect l="0" t="0" r="0" b="0"/>
              <a:pathLst>
                <a:path w="189514" h="266723">
                  <a:moveTo>
                    <a:pt x="0" y="0"/>
                  </a:moveTo>
                  <a:lnTo>
                    <a:pt x="20244" y="43963"/>
                  </a:lnTo>
                  <a:lnTo>
                    <a:pt x="54309" y="105447"/>
                  </a:lnTo>
                  <a:lnTo>
                    <a:pt x="77048" y="168470"/>
                  </a:lnTo>
                  <a:lnTo>
                    <a:pt x="107317" y="231628"/>
                  </a:lnTo>
                  <a:lnTo>
                    <a:pt x="118886" y="263213"/>
                  </a:lnTo>
                  <a:lnTo>
                    <a:pt x="123711" y="266722"/>
                  </a:lnTo>
                  <a:lnTo>
                    <a:pt x="129267" y="265552"/>
                  </a:lnTo>
                  <a:lnTo>
                    <a:pt x="135311" y="261263"/>
                  </a:lnTo>
                  <a:lnTo>
                    <a:pt x="142027" y="244018"/>
                  </a:lnTo>
                  <a:lnTo>
                    <a:pt x="147862" y="182523"/>
                  </a:lnTo>
                  <a:lnTo>
                    <a:pt x="156371" y="121219"/>
                  </a:lnTo>
                  <a:lnTo>
                    <a:pt x="169176" y="63883"/>
                  </a:lnTo>
                  <a:lnTo>
                    <a:pt x="186457" y="942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337326" y="2884808"/>
              <a:ext cx="526426" cy="52643"/>
            </a:xfrm>
            <a:custGeom>
              <a:avLst/>
              <a:gdLst/>
              <a:ahLst/>
              <a:cxnLst/>
              <a:rect l="0" t="0" r="0" b="0"/>
              <a:pathLst>
                <a:path w="526426" h="52643">
                  <a:moveTo>
                    <a:pt x="526425" y="0"/>
                  </a:moveTo>
                  <a:lnTo>
                    <a:pt x="467808" y="0"/>
                  </a:lnTo>
                  <a:lnTo>
                    <a:pt x="408092" y="8333"/>
                  </a:lnTo>
                  <a:lnTo>
                    <a:pt x="353962" y="10095"/>
                  </a:lnTo>
                  <a:lnTo>
                    <a:pt x="298209" y="17678"/>
                  </a:lnTo>
                  <a:lnTo>
                    <a:pt x="245256" y="23509"/>
                  </a:lnTo>
                  <a:lnTo>
                    <a:pt x="182686" y="31692"/>
                  </a:lnTo>
                  <a:lnTo>
                    <a:pt x="131362" y="39709"/>
                  </a:lnTo>
                  <a:lnTo>
                    <a:pt x="82596" y="41401"/>
                  </a:lnTo>
                  <a:lnTo>
                    <a:pt x="24894" y="4756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368911" y="3190134"/>
              <a:ext cx="410613" cy="31587"/>
            </a:xfrm>
            <a:custGeom>
              <a:avLst/>
              <a:gdLst/>
              <a:ahLst/>
              <a:cxnLst/>
              <a:rect l="0" t="0" r="0" b="0"/>
              <a:pathLst>
                <a:path w="410613" h="31587">
                  <a:moveTo>
                    <a:pt x="410612" y="0"/>
                  </a:moveTo>
                  <a:lnTo>
                    <a:pt x="367920" y="3120"/>
                  </a:lnTo>
                  <a:lnTo>
                    <a:pt x="307374" y="9553"/>
                  </a:lnTo>
                  <a:lnTo>
                    <a:pt x="249276" y="10336"/>
                  </a:lnTo>
                  <a:lnTo>
                    <a:pt x="193000" y="16080"/>
                  </a:lnTo>
                  <a:lnTo>
                    <a:pt x="140852" y="21244"/>
                  </a:lnTo>
                  <a:lnTo>
                    <a:pt x="79164" y="29993"/>
                  </a:lnTo>
                  <a:lnTo>
                    <a:pt x="19683" y="313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7" name="Freeform 206"/>
          <p:cNvSpPr/>
          <p:nvPr/>
        </p:nvSpPr>
        <p:spPr>
          <a:xfrm>
            <a:off x="2179399" y="5534891"/>
            <a:ext cx="497932" cy="276840"/>
          </a:xfrm>
          <a:custGeom>
            <a:avLst/>
            <a:gdLst/>
            <a:ahLst/>
            <a:cxnLst/>
            <a:rect l="0" t="0" r="0" b="0"/>
            <a:pathLst>
              <a:path w="497932" h="276840">
                <a:moveTo>
                  <a:pt x="0" y="118912"/>
                </a:moveTo>
                <a:lnTo>
                  <a:pt x="37478" y="127245"/>
                </a:lnTo>
                <a:lnTo>
                  <a:pt x="88901" y="129007"/>
                </a:lnTo>
                <a:lnTo>
                  <a:pt x="144119" y="129355"/>
                </a:lnTo>
                <a:lnTo>
                  <a:pt x="200086" y="129423"/>
                </a:lnTo>
                <a:lnTo>
                  <a:pt x="261791" y="129437"/>
                </a:lnTo>
                <a:lnTo>
                  <a:pt x="321900" y="129439"/>
                </a:lnTo>
                <a:lnTo>
                  <a:pt x="375714" y="126321"/>
                </a:lnTo>
                <a:lnTo>
                  <a:pt x="398611" y="123374"/>
                </a:lnTo>
                <a:lnTo>
                  <a:pt x="458120" y="128410"/>
                </a:lnTo>
                <a:lnTo>
                  <a:pt x="464511" y="125244"/>
                </a:lnTo>
                <a:lnTo>
                  <a:pt x="466431" y="119624"/>
                </a:lnTo>
                <a:lnTo>
                  <a:pt x="465372" y="112368"/>
                </a:lnTo>
                <a:lnTo>
                  <a:pt x="454836" y="98066"/>
                </a:lnTo>
                <a:lnTo>
                  <a:pt x="394651" y="48734"/>
                </a:lnTo>
                <a:lnTo>
                  <a:pt x="346725" y="16748"/>
                </a:lnTo>
                <a:lnTo>
                  <a:pt x="305185" y="206"/>
                </a:lnTo>
                <a:lnTo>
                  <a:pt x="301722" y="0"/>
                </a:lnTo>
                <a:lnTo>
                  <a:pt x="302923" y="2202"/>
                </a:lnTo>
                <a:lnTo>
                  <a:pt x="313617" y="9719"/>
                </a:lnTo>
                <a:lnTo>
                  <a:pt x="369225" y="38375"/>
                </a:lnTo>
                <a:lnTo>
                  <a:pt x="431732" y="69703"/>
                </a:lnTo>
                <a:lnTo>
                  <a:pt x="470675" y="89738"/>
                </a:lnTo>
                <a:lnTo>
                  <a:pt x="485269" y="103606"/>
                </a:lnTo>
                <a:lnTo>
                  <a:pt x="495655" y="121468"/>
                </a:lnTo>
                <a:lnTo>
                  <a:pt x="497931" y="141105"/>
                </a:lnTo>
                <a:lnTo>
                  <a:pt x="493874" y="161531"/>
                </a:lnTo>
                <a:lnTo>
                  <a:pt x="478435" y="191591"/>
                </a:lnTo>
                <a:lnTo>
                  <a:pt x="465712" y="208146"/>
                </a:lnTo>
                <a:lnTo>
                  <a:pt x="409902" y="243031"/>
                </a:lnTo>
                <a:lnTo>
                  <a:pt x="360995" y="265556"/>
                </a:lnTo>
                <a:lnTo>
                  <a:pt x="336911" y="2768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7"/>
          <p:cNvSpPr/>
          <p:nvPr/>
        </p:nvSpPr>
        <p:spPr>
          <a:xfrm>
            <a:off x="6064472" y="2452706"/>
            <a:ext cx="92317" cy="56892"/>
          </a:xfrm>
          <a:custGeom>
            <a:avLst/>
            <a:gdLst/>
            <a:ahLst/>
            <a:cxnLst/>
            <a:rect l="0" t="0" r="0" b="0"/>
            <a:pathLst>
              <a:path w="92317" h="56892">
                <a:moveTo>
                  <a:pt x="42056" y="10962"/>
                </a:moveTo>
                <a:lnTo>
                  <a:pt x="25288" y="5373"/>
                </a:lnTo>
                <a:lnTo>
                  <a:pt x="21519" y="7236"/>
                </a:lnTo>
                <a:lnTo>
                  <a:pt x="20176" y="11987"/>
                </a:lnTo>
                <a:lnTo>
                  <a:pt x="20450" y="18665"/>
                </a:lnTo>
                <a:lnTo>
                  <a:pt x="22973" y="20776"/>
                </a:lnTo>
                <a:lnTo>
                  <a:pt x="26994" y="19845"/>
                </a:lnTo>
                <a:lnTo>
                  <a:pt x="32015" y="16884"/>
                </a:lnTo>
                <a:lnTo>
                  <a:pt x="33022" y="12570"/>
                </a:lnTo>
                <a:lnTo>
                  <a:pt x="31355" y="7355"/>
                </a:lnTo>
                <a:lnTo>
                  <a:pt x="27903" y="1538"/>
                </a:lnTo>
                <a:lnTo>
                  <a:pt x="22092" y="0"/>
                </a:lnTo>
                <a:lnTo>
                  <a:pt x="6277" y="4530"/>
                </a:lnTo>
                <a:lnTo>
                  <a:pt x="1826" y="10184"/>
                </a:lnTo>
                <a:lnTo>
                  <a:pt x="28" y="17462"/>
                </a:lnTo>
                <a:lnTo>
                  <a:pt x="0" y="25824"/>
                </a:lnTo>
                <a:lnTo>
                  <a:pt x="4660" y="31398"/>
                </a:lnTo>
                <a:lnTo>
                  <a:pt x="22316" y="37592"/>
                </a:lnTo>
                <a:lnTo>
                  <a:pt x="31236" y="36904"/>
                </a:lnTo>
                <a:lnTo>
                  <a:pt x="47386" y="29901"/>
                </a:lnTo>
                <a:lnTo>
                  <a:pt x="50289" y="24758"/>
                </a:lnTo>
                <a:lnTo>
                  <a:pt x="49885" y="18989"/>
                </a:lnTo>
                <a:lnTo>
                  <a:pt x="47275" y="12804"/>
                </a:lnTo>
                <a:lnTo>
                  <a:pt x="42026" y="9850"/>
                </a:lnTo>
                <a:lnTo>
                  <a:pt x="26835" y="9688"/>
                </a:lnTo>
                <a:lnTo>
                  <a:pt x="22550" y="14792"/>
                </a:lnTo>
                <a:lnTo>
                  <a:pt x="20908" y="32941"/>
                </a:lnTo>
                <a:lnTo>
                  <a:pt x="24448" y="38483"/>
                </a:lnTo>
                <a:lnTo>
                  <a:pt x="30317" y="41008"/>
                </a:lnTo>
                <a:lnTo>
                  <a:pt x="37740" y="41521"/>
                </a:lnTo>
                <a:lnTo>
                  <a:pt x="52226" y="35852"/>
                </a:lnTo>
                <a:lnTo>
                  <a:pt x="59365" y="31065"/>
                </a:lnTo>
                <a:lnTo>
                  <a:pt x="62954" y="24364"/>
                </a:lnTo>
                <a:lnTo>
                  <a:pt x="63822" y="7560"/>
                </a:lnTo>
                <a:lnTo>
                  <a:pt x="60077" y="2845"/>
                </a:lnTo>
                <a:lnTo>
                  <a:pt x="54070" y="871"/>
                </a:lnTo>
                <a:lnTo>
                  <a:pt x="46556" y="725"/>
                </a:lnTo>
                <a:lnTo>
                  <a:pt x="31968" y="6802"/>
                </a:lnTo>
                <a:lnTo>
                  <a:pt x="24802" y="11698"/>
                </a:lnTo>
                <a:lnTo>
                  <a:pt x="21195" y="19642"/>
                </a:lnTo>
                <a:lnTo>
                  <a:pt x="20306" y="40946"/>
                </a:lnTo>
                <a:lnTo>
                  <a:pt x="25217" y="48499"/>
                </a:lnTo>
                <a:lnTo>
                  <a:pt x="33169" y="53534"/>
                </a:lnTo>
                <a:lnTo>
                  <a:pt x="43151" y="56891"/>
                </a:lnTo>
                <a:lnTo>
                  <a:pt x="50975" y="55619"/>
                </a:lnTo>
                <a:lnTo>
                  <a:pt x="57361" y="51262"/>
                </a:lnTo>
                <a:lnTo>
                  <a:pt x="62788" y="44848"/>
                </a:lnTo>
                <a:lnTo>
                  <a:pt x="64066" y="38232"/>
                </a:lnTo>
                <a:lnTo>
                  <a:pt x="62579" y="31481"/>
                </a:lnTo>
                <a:lnTo>
                  <a:pt x="59248" y="24642"/>
                </a:lnTo>
                <a:lnTo>
                  <a:pt x="54687" y="22421"/>
                </a:lnTo>
                <a:lnTo>
                  <a:pt x="49307" y="23281"/>
                </a:lnTo>
                <a:lnTo>
                  <a:pt x="43381" y="26194"/>
                </a:lnTo>
                <a:lnTo>
                  <a:pt x="40600" y="31645"/>
                </a:lnTo>
                <a:lnTo>
                  <a:pt x="40629" y="47060"/>
                </a:lnTo>
                <a:lnTo>
                  <a:pt x="45784" y="51405"/>
                </a:lnTo>
                <a:lnTo>
                  <a:pt x="63991" y="53113"/>
                </a:lnTo>
                <a:lnTo>
                  <a:pt x="81441" y="46853"/>
                </a:lnTo>
                <a:lnTo>
                  <a:pt x="89369" y="41909"/>
                </a:lnTo>
                <a:lnTo>
                  <a:pt x="92316" y="36272"/>
                </a:lnTo>
                <a:lnTo>
                  <a:pt x="91940" y="30175"/>
                </a:lnTo>
                <a:lnTo>
                  <a:pt x="89350" y="23771"/>
                </a:lnTo>
                <a:lnTo>
                  <a:pt x="86454" y="23011"/>
                </a:lnTo>
                <a:lnTo>
                  <a:pt x="83353" y="26013"/>
                </a:lnTo>
                <a:lnTo>
                  <a:pt x="80116" y="31525"/>
                </a:lnTo>
                <a:lnTo>
                  <a:pt x="79128" y="31689"/>
                </a:lnTo>
                <a:lnTo>
                  <a:pt x="80986" y="18663"/>
                </a:lnTo>
                <a:lnTo>
                  <a:pt x="79709" y="16096"/>
                </a:lnTo>
                <a:lnTo>
                  <a:pt x="73642" y="109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8"/>
          <p:cNvSpPr/>
          <p:nvPr/>
        </p:nvSpPr>
        <p:spPr>
          <a:xfrm>
            <a:off x="5996940" y="2158175"/>
            <a:ext cx="138747" cy="183027"/>
          </a:xfrm>
          <a:custGeom>
            <a:avLst/>
            <a:gdLst/>
            <a:ahLst/>
            <a:cxnLst/>
            <a:rect l="0" t="0" r="0" b="0"/>
            <a:pathLst>
              <a:path w="138747" h="183027">
                <a:moveTo>
                  <a:pt x="14832" y="105451"/>
                </a:moveTo>
                <a:lnTo>
                  <a:pt x="32790" y="159326"/>
                </a:lnTo>
                <a:lnTo>
                  <a:pt x="40690" y="183026"/>
                </a:lnTo>
                <a:lnTo>
                  <a:pt x="21491" y="125427"/>
                </a:lnTo>
                <a:lnTo>
                  <a:pt x="762" y="63243"/>
                </a:lnTo>
                <a:lnTo>
                  <a:pt x="0" y="42238"/>
                </a:lnTo>
                <a:lnTo>
                  <a:pt x="4730" y="22375"/>
                </a:lnTo>
                <a:lnTo>
                  <a:pt x="14631" y="5747"/>
                </a:lnTo>
                <a:lnTo>
                  <a:pt x="22887" y="1547"/>
                </a:lnTo>
                <a:lnTo>
                  <a:pt x="44538" y="0"/>
                </a:lnTo>
                <a:lnTo>
                  <a:pt x="77446" y="5707"/>
                </a:lnTo>
                <a:lnTo>
                  <a:pt x="103834" y="20395"/>
                </a:lnTo>
                <a:lnTo>
                  <a:pt x="116000" y="36063"/>
                </a:lnTo>
                <a:lnTo>
                  <a:pt x="120882" y="45155"/>
                </a:lnTo>
                <a:lnTo>
                  <a:pt x="123186" y="64615"/>
                </a:lnTo>
                <a:lnTo>
                  <a:pt x="122163" y="74718"/>
                </a:lnTo>
                <a:lnTo>
                  <a:pt x="117972" y="82623"/>
                </a:lnTo>
                <a:lnTo>
                  <a:pt x="103955" y="94525"/>
                </a:lnTo>
                <a:lnTo>
                  <a:pt x="95304" y="96998"/>
                </a:lnTo>
                <a:lnTo>
                  <a:pt x="66362" y="94888"/>
                </a:lnTo>
                <a:lnTo>
                  <a:pt x="45922" y="89838"/>
                </a:lnTo>
                <a:lnTo>
                  <a:pt x="43748" y="88024"/>
                </a:lnTo>
                <a:lnTo>
                  <a:pt x="46977" y="86814"/>
                </a:lnTo>
                <a:lnTo>
                  <a:pt x="53810" y="86007"/>
                </a:lnTo>
                <a:lnTo>
                  <a:pt x="70760" y="91350"/>
                </a:lnTo>
                <a:lnTo>
                  <a:pt x="119380" y="114340"/>
                </a:lnTo>
                <a:lnTo>
                  <a:pt x="135777" y="130459"/>
                </a:lnTo>
                <a:lnTo>
                  <a:pt x="138746" y="139671"/>
                </a:lnTo>
                <a:lnTo>
                  <a:pt x="135805" y="159264"/>
                </a:lnTo>
                <a:lnTo>
                  <a:pt x="130576" y="167063"/>
                </a:lnTo>
                <a:lnTo>
                  <a:pt x="115407" y="178848"/>
                </a:lnTo>
                <a:lnTo>
                  <a:pt x="93847" y="181746"/>
                </a:lnTo>
                <a:lnTo>
                  <a:pt x="47467" y="174074"/>
                </a:lnTo>
                <a:lnTo>
                  <a:pt x="4303" y="15809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4" name="Group 213"/>
          <p:cNvGrpSpPr/>
          <p:nvPr/>
        </p:nvGrpSpPr>
        <p:grpSpPr>
          <a:xfrm>
            <a:off x="2537367" y="3706031"/>
            <a:ext cx="421141" cy="431669"/>
            <a:chOff x="2537367" y="3706031"/>
            <a:chExt cx="421141" cy="431669"/>
          </a:xfrm>
        </p:grpSpPr>
        <p:sp>
          <p:nvSpPr>
            <p:cNvPr id="210" name="Freeform 209"/>
            <p:cNvSpPr/>
            <p:nvPr/>
          </p:nvSpPr>
          <p:spPr>
            <a:xfrm>
              <a:off x="2653181" y="3748145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58939"/>
                  </a:lnTo>
                  <a:lnTo>
                    <a:pt x="9878" y="219565"/>
                  </a:lnTo>
                  <a:lnTo>
                    <a:pt x="10400" y="282536"/>
                  </a:lnTo>
                  <a:lnTo>
                    <a:pt x="2178" y="34270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811108" y="3706031"/>
              <a:ext cx="17740" cy="410612"/>
            </a:xfrm>
            <a:custGeom>
              <a:avLst/>
              <a:gdLst/>
              <a:ahLst/>
              <a:cxnLst/>
              <a:rect l="0" t="0" r="0" b="0"/>
              <a:pathLst>
                <a:path w="17740" h="410612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553" y="165971"/>
                  </a:lnTo>
                  <a:lnTo>
                    <a:pt x="10240" y="215423"/>
                  </a:lnTo>
                  <a:lnTo>
                    <a:pt x="11613" y="267120"/>
                  </a:lnTo>
                  <a:lnTo>
                    <a:pt x="17739" y="319482"/>
                  </a:lnTo>
                  <a:lnTo>
                    <a:pt x="17282" y="380219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579481" y="3716559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36335" y="3120"/>
                  </a:lnTo>
                  <a:lnTo>
                    <a:pt x="283506" y="14655"/>
                  </a:lnTo>
                  <a:lnTo>
                    <a:pt x="233871" y="24749"/>
                  </a:lnTo>
                  <a:lnTo>
                    <a:pt x="173102" y="30235"/>
                  </a:lnTo>
                  <a:lnTo>
                    <a:pt x="119158" y="34439"/>
                  </a:lnTo>
                  <a:lnTo>
                    <a:pt x="68771" y="46187"/>
                  </a:lnTo>
                  <a:lnTo>
                    <a:pt x="12292" y="601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537367" y="4127171"/>
              <a:ext cx="410613" cy="10529"/>
            </a:xfrm>
            <a:custGeom>
              <a:avLst/>
              <a:gdLst/>
              <a:ahLst/>
              <a:cxnLst/>
              <a:rect l="0" t="0" r="0" b="0"/>
              <a:pathLst>
                <a:path w="410613" h="10529">
                  <a:moveTo>
                    <a:pt x="410612" y="0"/>
                  </a:moveTo>
                  <a:lnTo>
                    <a:pt x="351995" y="0"/>
                  </a:lnTo>
                  <a:lnTo>
                    <a:pt x="289159" y="8333"/>
                  </a:lnTo>
                  <a:lnTo>
                    <a:pt x="229084" y="10095"/>
                  </a:lnTo>
                  <a:lnTo>
                    <a:pt x="170987" y="10443"/>
                  </a:lnTo>
                  <a:lnTo>
                    <a:pt x="107518" y="10512"/>
                  </a:lnTo>
                  <a:lnTo>
                    <a:pt x="49575" y="105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6809288" y="1217120"/>
            <a:ext cx="128800" cy="153934"/>
            <a:chOff x="6809288" y="1217120"/>
            <a:chExt cx="128800" cy="153934"/>
          </a:xfrm>
        </p:grpSpPr>
        <p:sp>
          <p:nvSpPr>
            <p:cNvPr id="215" name="Freeform 214"/>
            <p:cNvSpPr/>
            <p:nvPr/>
          </p:nvSpPr>
          <p:spPr>
            <a:xfrm>
              <a:off x="6809288" y="1217120"/>
              <a:ext cx="128800" cy="153934"/>
            </a:xfrm>
            <a:custGeom>
              <a:avLst/>
              <a:gdLst/>
              <a:ahLst/>
              <a:cxnLst/>
              <a:rect l="0" t="0" r="0" b="0"/>
              <a:pathLst>
                <a:path w="128800" h="153934">
                  <a:moveTo>
                    <a:pt x="65821" y="35771"/>
                  </a:moveTo>
                  <a:lnTo>
                    <a:pt x="60231" y="13414"/>
                  </a:lnTo>
                  <a:lnTo>
                    <a:pt x="55075" y="7998"/>
                  </a:lnTo>
                  <a:lnTo>
                    <a:pt x="48129" y="5557"/>
                  </a:lnTo>
                  <a:lnTo>
                    <a:pt x="39988" y="5100"/>
                  </a:lnTo>
                  <a:lnTo>
                    <a:pt x="33392" y="8305"/>
                  </a:lnTo>
                  <a:lnTo>
                    <a:pt x="22942" y="21224"/>
                  </a:lnTo>
                  <a:lnTo>
                    <a:pt x="16071" y="59407"/>
                  </a:lnTo>
                  <a:lnTo>
                    <a:pt x="19625" y="96586"/>
                  </a:lnTo>
                  <a:lnTo>
                    <a:pt x="33676" y="129829"/>
                  </a:lnTo>
                  <a:lnTo>
                    <a:pt x="49194" y="145035"/>
                  </a:lnTo>
                  <a:lnTo>
                    <a:pt x="58246" y="150728"/>
                  </a:lnTo>
                  <a:lnTo>
                    <a:pt x="80782" y="153933"/>
                  </a:lnTo>
                  <a:lnTo>
                    <a:pt x="104055" y="150288"/>
                  </a:lnTo>
                  <a:lnTo>
                    <a:pt x="122198" y="140870"/>
                  </a:lnTo>
                  <a:lnTo>
                    <a:pt x="126802" y="133913"/>
                  </a:lnTo>
                  <a:lnTo>
                    <a:pt x="128799" y="116824"/>
                  </a:lnTo>
                  <a:lnTo>
                    <a:pt x="117514" y="58605"/>
                  </a:lnTo>
                  <a:lnTo>
                    <a:pt x="98649" y="15065"/>
                  </a:lnTo>
                  <a:lnTo>
                    <a:pt x="90045" y="7929"/>
                  </a:lnTo>
                  <a:lnTo>
                    <a:pt x="68008" y="0"/>
                  </a:lnTo>
                  <a:lnTo>
                    <a:pt x="45736" y="2715"/>
                  </a:lnTo>
                  <a:lnTo>
                    <a:pt x="34883" y="6715"/>
                  </a:lnTo>
                  <a:lnTo>
                    <a:pt x="19706" y="20517"/>
                  </a:lnTo>
                  <a:lnTo>
                    <a:pt x="430" y="57974"/>
                  </a:lnTo>
                  <a:lnTo>
                    <a:pt x="0" y="68121"/>
                  </a:lnTo>
                  <a:lnTo>
                    <a:pt x="5761" y="88753"/>
                  </a:lnTo>
                  <a:lnTo>
                    <a:pt x="19240" y="103382"/>
                  </a:lnTo>
                  <a:lnTo>
                    <a:pt x="27748" y="108921"/>
                  </a:lnTo>
                  <a:lnTo>
                    <a:pt x="46560" y="111956"/>
                  </a:lnTo>
                  <a:lnTo>
                    <a:pt x="56489" y="111127"/>
                  </a:lnTo>
                  <a:lnTo>
                    <a:pt x="61939" y="105896"/>
                  </a:lnTo>
                  <a:lnTo>
                    <a:pt x="64404" y="97728"/>
                  </a:lnTo>
                  <a:lnTo>
                    <a:pt x="62281" y="66997"/>
                  </a:lnTo>
                  <a:lnTo>
                    <a:pt x="59951" y="56588"/>
                  </a:lnTo>
                  <a:lnTo>
                    <a:pt x="54889" y="50819"/>
                  </a:lnTo>
                  <a:lnTo>
                    <a:pt x="48004" y="48142"/>
                  </a:lnTo>
                  <a:lnTo>
                    <a:pt x="39905" y="47528"/>
                  </a:lnTo>
                  <a:lnTo>
                    <a:pt x="35675" y="50628"/>
                  </a:lnTo>
                  <a:lnTo>
                    <a:pt x="34026" y="56204"/>
                  </a:lnTo>
                  <a:lnTo>
                    <a:pt x="37292" y="80819"/>
                  </a:lnTo>
                  <a:lnTo>
                    <a:pt x="39783" y="90370"/>
                  </a:lnTo>
                  <a:lnTo>
                    <a:pt x="44953" y="95567"/>
                  </a:lnTo>
                  <a:lnTo>
                    <a:pt x="51908" y="97862"/>
                  </a:lnTo>
                  <a:lnTo>
                    <a:pt x="60056" y="98222"/>
                  </a:lnTo>
                  <a:lnTo>
                    <a:pt x="65486" y="93782"/>
                  </a:lnTo>
                  <a:lnTo>
                    <a:pt x="71522" y="76372"/>
                  </a:lnTo>
                  <a:lnTo>
                    <a:pt x="69330" y="45851"/>
                  </a:lnTo>
                  <a:lnTo>
                    <a:pt x="64650" y="40151"/>
                  </a:lnTo>
                  <a:lnTo>
                    <a:pt x="58022" y="37521"/>
                  </a:lnTo>
                  <a:lnTo>
                    <a:pt x="50093" y="36938"/>
                  </a:lnTo>
                  <a:lnTo>
                    <a:pt x="42467" y="40058"/>
                  </a:lnTo>
                  <a:lnTo>
                    <a:pt x="27755" y="52884"/>
                  </a:lnTo>
                  <a:lnTo>
                    <a:pt x="24066" y="61218"/>
                  </a:lnTo>
                  <a:lnTo>
                    <a:pt x="23087" y="79836"/>
                  </a:lnTo>
                  <a:lnTo>
                    <a:pt x="24463" y="86204"/>
                  </a:lnTo>
                  <a:lnTo>
                    <a:pt x="26551" y="90450"/>
                  </a:lnTo>
                  <a:lnTo>
                    <a:pt x="34235" y="98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854052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2884808" y="4643067"/>
            <a:ext cx="400084" cy="326576"/>
            <a:chOff x="2884808" y="4643067"/>
            <a:chExt cx="400084" cy="326576"/>
          </a:xfrm>
        </p:grpSpPr>
        <p:sp>
          <p:nvSpPr>
            <p:cNvPr id="218" name="Freeform 217"/>
            <p:cNvSpPr/>
            <p:nvPr/>
          </p:nvSpPr>
          <p:spPr>
            <a:xfrm>
              <a:off x="2947979" y="4685181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3119" y="42692"/>
                  </a:lnTo>
                  <a:lnTo>
                    <a:pt x="10723" y="103238"/>
                  </a:lnTo>
                  <a:lnTo>
                    <a:pt x="21789" y="158217"/>
                  </a:lnTo>
                  <a:lnTo>
                    <a:pt x="29650" y="219726"/>
                  </a:lnTo>
                  <a:lnTo>
                    <a:pt x="30725" y="247395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884808" y="4822052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000621" y="4643067"/>
              <a:ext cx="284271" cy="326576"/>
            </a:xfrm>
            <a:custGeom>
              <a:avLst/>
              <a:gdLst/>
              <a:ahLst/>
              <a:cxnLst/>
              <a:rect l="0" t="0" r="0" b="0"/>
              <a:pathLst>
                <a:path w="284271" h="326576">
                  <a:moveTo>
                    <a:pt x="0" y="0"/>
                  </a:moveTo>
                  <a:lnTo>
                    <a:pt x="14655" y="58617"/>
                  </a:lnTo>
                  <a:lnTo>
                    <a:pt x="28198" y="112791"/>
                  </a:lnTo>
                  <a:lnTo>
                    <a:pt x="39019" y="168552"/>
                  </a:lnTo>
                  <a:lnTo>
                    <a:pt x="47092" y="219038"/>
                  </a:lnTo>
                  <a:lnTo>
                    <a:pt x="68579" y="276589"/>
                  </a:lnTo>
                  <a:lnTo>
                    <a:pt x="70254" y="294894"/>
                  </a:lnTo>
                  <a:lnTo>
                    <a:pt x="69063" y="294862"/>
                  </a:lnTo>
                  <a:lnTo>
                    <a:pt x="67099" y="291331"/>
                  </a:lnTo>
                  <a:lnTo>
                    <a:pt x="63689" y="239388"/>
                  </a:lnTo>
                  <a:lnTo>
                    <a:pt x="68863" y="191046"/>
                  </a:lnTo>
                  <a:lnTo>
                    <a:pt x="75155" y="184686"/>
                  </a:lnTo>
                  <a:lnTo>
                    <a:pt x="84028" y="181616"/>
                  </a:lnTo>
                  <a:lnTo>
                    <a:pt x="94624" y="180739"/>
                  </a:lnTo>
                  <a:lnTo>
                    <a:pt x="112635" y="186004"/>
                  </a:lnTo>
                  <a:lnTo>
                    <a:pt x="120714" y="190683"/>
                  </a:lnTo>
                  <a:lnTo>
                    <a:pt x="132810" y="208360"/>
                  </a:lnTo>
                  <a:lnTo>
                    <a:pt x="153883" y="262921"/>
                  </a:lnTo>
                  <a:lnTo>
                    <a:pt x="165231" y="308388"/>
                  </a:lnTo>
                  <a:lnTo>
                    <a:pt x="166306" y="321406"/>
                  </a:lnTo>
                  <a:lnTo>
                    <a:pt x="168193" y="326575"/>
                  </a:lnTo>
                  <a:lnTo>
                    <a:pt x="170620" y="326511"/>
                  </a:lnTo>
                  <a:lnTo>
                    <a:pt x="176437" y="317081"/>
                  </a:lnTo>
                  <a:lnTo>
                    <a:pt x="182922" y="301192"/>
                  </a:lnTo>
                  <a:lnTo>
                    <a:pt x="195942" y="288671"/>
                  </a:lnTo>
                  <a:lnTo>
                    <a:pt x="254524" y="245307"/>
                  </a:lnTo>
                  <a:lnTo>
                    <a:pt x="268320" y="228348"/>
                  </a:lnTo>
                  <a:lnTo>
                    <a:pt x="273636" y="218912"/>
                  </a:lnTo>
                  <a:lnTo>
                    <a:pt x="276424" y="199070"/>
                  </a:lnTo>
                  <a:lnTo>
                    <a:pt x="272594" y="179723"/>
                  </a:lnTo>
                  <a:lnTo>
                    <a:pt x="263093" y="163325"/>
                  </a:lnTo>
                  <a:lnTo>
                    <a:pt x="247952" y="151358"/>
                  </a:lnTo>
                  <a:lnTo>
                    <a:pt x="239001" y="146529"/>
                  </a:lnTo>
                  <a:lnTo>
                    <a:pt x="229524" y="145649"/>
                  </a:lnTo>
                  <a:lnTo>
                    <a:pt x="209636" y="150910"/>
                  </a:lnTo>
                  <a:lnTo>
                    <a:pt x="192218" y="164167"/>
                  </a:lnTo>
                  <a:lnTo>
                    <a:pt x="184297" y="172616"/>
                  </a:lnTo>
                  <a:lnTo>
                    <a:pt x="175497" y="194481"/>
                  </a:lnTo>
                  <a:lnTo>
                    <a:pt x="172755" y="219797"/>
                  </a:lnTo>
                  <a:lnTo>
                    <a:pt x="178959" y="259188"/>
                  </a:lnTo>
                  <a:lnTo>
                    <a:pt x="189112" y="282481"/>
                  </a:lnTo>
                  <a:lnTo>
                    <a:pt x="204543" y="298292"/>
                  </a:lnTo>
                  <a:lnTo>
                    <a:pt x="213571" y="304146"/>
                  </a:lnTo>
                  <a:lnTo>
                    <a:pt x="248634" y="312386"/>
                  </a:lnTo>
                  <a:lnTo>
                    <a:pt x="2842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3527046" y="4664124"/>
            <a:ext cx="1044722" cy="357970"/>
            <a:chOff x="3527046" y="4664124"/>
            <a:chExt cx="1044722" cy="357970"/>
          </a:xfrm>
        </p:grpSpPr>
        <p:sp>
          <p:nvSpPr>
            <p:cNvPr id="222" name="Freeform 221"/>
            <p:cNvSpPr/>
            <p:nvPr/>
          </p:nvSpPr>
          <p:spPr>
            <a:xfrm>
              <a:off x="3527046" y="4779938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0244" y="43962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548103" y="4737823"/>
              <a:ext cx="126343" cy="284271"/>
            </a:xfrm>
            <a:custGeom>
              <a:avLst/>
              <a:gdLst/>
              <a:ahLst/>
              <a:cxnLst/>
              <a:rect l="0" t="0" r="0" b="0"/>
              <a:pathLst>
                <a:path w="126343" h="284271">
                  <a:moveTo>
                    <a:pt x="126342" y="0"/>
                  </a:moveTo>
                  <a:lnTo>
                    <a:pt x="97034" y="34898"/>
                  </a:lnTo>
                  <a:lnTo>
                    <a:pt x="70698" y="95048"/>
                  </a:lnTo>
                  <a:lnTo>
                    <a:pt x="44376" y="150558"/>
                  </a:lnTo>
                  <a:lnTo>
                    <a:pt x="28523" y="204175"/>
                  </a:lnTo>
                  <a:lnTo>
                    <a:pt x="10587" y="25925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748145" y="4805934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923220" y="4689794"/>
              <a:ext cx="172366" cy="206646"/>
            </a:xfrm>
            <a:custGeom>
              <a:avLst/>
              <a:gdLst/>
              <a:ahLst/>
              <a:cxnLst/>
              <a:rect l="0" t="0" r="0" b="0"/>
              <a:pathLst>
                <a:path w="172366" h="206646">
                  <a:moveTo>
                    <a:pt x="119723" y="79615"/>
                  </a:moveTo>
                  <a:lnTo>
                    <a:pt x="100595" y="26910"/>
                  </a:lnTo>
                  <a:lnTo>
                    <a:pt x="89384" y="10957"/>
                  </a:lnTo>
                  <a:lnTo>
                    <a:pt x="70364" y="2307"/>
                  </a:lnTo>
                  <a:lnTo>
                    <a:pt x="58741" y="0"/>
                  </a:lnTo>
                  <a:lnTo>
                    <a:pt x="48653" y="802"/>
                  </a:lnTo>
                  <a:lnTo>
                    <a:pt x="31204" y="7932"/>
                  </a:lnTo>
                  <a:lnTo>
                    <a:pt x="18770" y="22020"/>
                  </a:lnTo>
                  <a:lnTo>
                    <a:pt x="1255" y="59659"/>
                  </a:lnTo>
                  <a:lnTo>
                    <a:pt x="0" y="80105"/>
                  </a:lnTo>
                  <a:lnTo>
                    <a:pt x="4564" y="139558"/>
                  </a:lnTo>
                  <a:lnTo>
                    <a:pt x="13332" y="172245"/>
                  </a:lnTo>
                  <a:lnTo>
                    <a:pt x="24085" y="189414"/>
                  </a:lnTo>
                  <a:lnTo>
                    <a:pt x="39783" y="201724"/>
                  </a:lnTo>
                  <a:lnTo>
                    <a:pt x="48882" y="206645"/>
                  </a:lnTo>
                  <a:lnTo>
                    <a:pt x="57287" y="206415"/>
                  </a:lnTo>
                  <a:lnTo>
                    <a:pt x="65231" y="202753"/>
                  </a:lnTo>
                  <a:lnTo>
                    <a:pt x="79127" y="189325"/>
                  </a:lnTo>
                  <a:lnTo>
                    <a:pt x="89202" y="171659"/>
                  </a:lnTo>
                  <a:lnTo>
                    <a:pt x="96797" y="123316"/>
                  </a:lnTo>
                  <a:lnTo>
                    <a:pt x="98112" y="91914"/>
                  </a:lnTo>
                  <a:lnTo>
                    <a:pt x="104182" y="124504"/>
                  </a:lnTo>
                  <a:lnTo>
                    <a:pt x="118887" y="148547"/>
                  </a:lnTo>
                  <a:lnTo>
                    <a:pt x="138063" y="170489"/>
                  </a:lnTo>
                  <a:lnTo>
                    <a:pt x="151661" y="178495"/>
                  </a:lnTo>
                  <a:lnTo>
                    <a:pt x="172365" y="184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158756" y="4748352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67461" y="11178"/>
                  </a:lnTo>
                  <a:lnTo>
                    <a:pt x="56109" y="26025"/>
                  </a:lnTo>
                  <a:lnTo>
                    <a:pt x="19214" y="859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127171" y="4706238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0" y="0"/>
                  </a:moveTo>
                  <a:lnTo>
                    <a:pt x="42662" y="55659"/>
                  </a:lnTo>
                  <a:lnTo>
                    <a:pt x="97117" y="117860"/>
                  </a:lnTo>
                  <a:lnTo>
                    <a:pt x="11581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337741" y="474835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316684" y="4664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4424620" y="4709359"/>
              <a:ext cx="147148" cy="186393"/>
            </a:xfrm>
            <a:custGeom>
              <a:avLst/>
              <a:gdLst/>
              <a:ahLst/>
              <a:cxnLst/>
              <a:rect l="0" t="0" r="0" b="0"/>
              <a:pathLst>
                <a:path w="147148" h="186393">
                  <a:moveTo>
                    <a:pt x="102633" y="17936"/>
                  </a:moveTo>
                  <a:lnTo>
                    <a:pt x="91455" y="6758"/>
                  </a:lnTo>
                  <a:lnTo>
                    <a:pt x="73489" y="1270"/>
                  </a:lnTo>
                  <a:lnTo>
                    <a:pt x="51076" y="0"/>
                  </a:lnTo>
                  <a:lnTo>
                    <a:pt x="29416" y="3336"/>
                  </a:lnTo>
                  <a:lnTo>
                    <a:pt x="11211" y="14956"/>
                  </a:lnTo>
                  <a:lnTo>
                    <a:pt x="3081" y="22969"/>
                  </a:lnTo>
                  <a:lnTo>
                    <a:pt x="0" y="31820"/>
                  </a:lnTo>
                  <a:lnTo>
                    <a:pt x="2816" y="51013"/>
                  </a:lnTo>
                  <a:lnTo>
                    <a:pt x="8013" y="58705"/>
                  </a:lnTo>
                  <a:lnTo>
                    <a:pt x="23145" y="70370"/>
                  </a:lnTo>
                  <a:lnTo>
                    <a:pt x="80005" y="82813"/>
                  </a:lnTo>
                  <a:lnTo>
                    <a:pt x="123380" y="95482"/>
                  </a:lnTo>
                  <a:lnTo>
                    <a:pt x="131672" y="101219"/>
                  </a:lnTo>
                  <a:lnTo>
                    <a:pt x="144006" y="116952"/>
                  </a:lnTo>
                  <a:lnTo>
                    <a:pt x="147147" y="138762"/>
                  </a:lnTo>
                  <a:lnTo>
                    <a:pt x="146347" y="151129"/>
                  </a:lnTo>
                  <a:lnTo>
                    <a:pt x="142305" y="160544"/>
                  </a:lnTo>
                  <a:lnTo>
                    <a:pt x="128454" y="174124"/>
                  </a:lnTo>
                  <a:lnTo>
                    <a:pt x="107480" y="180939"/>
                  </a:lnTo>
                  <a:lnTo>
                    <a:pt x="71048" y="186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2200455" y="4783282"/>
            <a:ext cx="579069" cy="207226"/>
            <a:chOff x="2200455" y="4783282"/>
            <a:chExt cx="579069" cy="207226"/>
          </a:xfrm>
        </p:grpSpPr>
        <p:sp>
          <p:nvSpPr>
            <p:cNvPr id="232" name="Freeform 231"/>
            <p:cNvSpPr/>
            <p:nvPr/>
          </p:nvSpPr>
          <p:spPr>
            <a:xfrm>
              <a:off x="2210984" y="4864165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31586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200455" y="4864165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63171"/>
                  </a:move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365098" y="4795405"/>
              <a:ext cx="152312" cy="166613"/>
            </a:xfrm>
            <a:custGeom>
              <a:avLst/>
              <a:gdLst/>
              <a:ahLst/>
              <a:cxnLst/>
              <a:rect l="0" t="0" r="0" b="0"/>
              <a:pathLst>
                <a:path w="152312" h="166613">
                  <a:moveTo>
                    <a:pt x="77513" y="5589"/>
                  </a:moveTo>
                  <a:lnTo>
                    <a:pt x="60745" y="0"/>
                  </a:lnTo>
                  <a:lnTo>
                    <a:pt x="43155" y="3495"/>
                  </a:lnTo>
                  <a:lnTo>
                    <a:pt x="33550" y="7703"/>
                  </a:lnTo>
                  <a:lnTo>
                    <a:pt x="19760" y="21737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8649" y="121501"/>
                  </a:lnTo>
                  <a:lnTo>
                    <a:pt x="23834" y="147428"/>
                  </a:lnTo>
                  <a:lnTo>
                    <a:pt x="39618" y="159486"/>
                  </a:lnTo>
                  <a:lnTo>
                    <a:pt x="48740" y="164339"/>
                  </a:lnTo>
                  <a:lnTo>
                    <a:pt x="68234" y="166612"/>
                  </a:lnTo>
                  <a:lnTo>
                    <a:pt x="87427" y="162553"/>
                  </a:lnTo>
                  <a:lnTo>
                    <a:pt x="118812" y="140884"/>
                  </a:lnTo>
                  <a:lnTo>
                    <a:pt x="147542" y="108484"/>
                  </a:lnTo>
                  <a:lnTo>
                    <a:pt x="152311" y="85635"/>
                  </a:lnTo>
                  <a:lnTo>
                    <a:pt x="145840" y="38429"/>
                  </a:lnTo>
                  <a:lnTo>
                    <a:pt x="133617" y="19795"/>
                  </a:lnTo>
                  <a:lnTo>
                    <a:pt x="125444" y="11550"/>
                  </a:lnTo>
                  <a:lnTo>
                    <a:pt x="115316" y="7224"/>
                  </a:lnTo>
                  <a:lnTo>
                    <a:pt x="6698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590010" y="4783282"/>
              <a:ext cx="189514" cy="207226"/>
            </a:xfrm>
            <a:custGeom>
              <a:avLst/>
              <a:gdLst/>
              <a:ahLst/>
              <a:cxnLst/>
              <a:rect l="0" t="0" r="0" b="0"/>
              <a:pathLst>
                <a:path w="189514" h="207226">
                  <a:moveTo>
                    <a:pt x="0" y="38770"/>
                  </a:moveTo>
                  <a:lnTo>
                    <a:pt x="9065" y="97386"/>
                  </a:lnTo>
                  <a:lnTo>
                    <a:pt x="21789" y="153984"/>
                  </a:lnTo>
                  <a:lnTo>
                    <a:pt x="26061" y="167185"/>
                  </a:lnTo>
                  <a:lnTo>
                    <a:pt x="13119" y="108341"/>
                  </a:lnTo>
                  <a:lnTo>
                    <a:pt x="14416" y="72252"/>
                  </a:lnTo>
                  <a:lnTo>
                    <a:pt x="25334" y="28616"/>
                  </a:lnTo>
                  <a:lnTo>
                    <a:pt x="30928" y="20302"/>
                  </a:lnTo>
                  <a:lnTo>
                    <a:pt x="46501" y="7945"/>
                  </a:lnTo>
                  <a:lnTo>
                    <a:pt x="80589" y="0"/>
                  </a:lnTo>
                  <a:lnTo>
                    <a:pt x="100548" y="4381"/>
                  </a:lnTo>
                  <a:lnTo>
                    <a:pt x="109146" y="8825"/>
                  </a:lnTo>
                  <a:lnTo>
                    <a:pt x="121819" y="23121"/>
                  </a:lnTo>
                  <a:lnTo>
                    <a:pt x="155335" y="84478"/>
                  </a:lnTo>
                  <a:lnTo>
                    <a:pt x="173964" y="144311"/>
                  </a:lnTo>
                  <a:lnTo>
                    <a:pt x="181112" y="188082"/>
                  </a:lnTo>
                  <a:lnTo>
                    <a:pt x="189513" y="207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7" name="Freeform 236"/>
          <p:cNvSpPr/>
          <p:nvPr/>
        </p:nvSpPr>
        <p:spPr>
          <a:xfrm>
            <a:off x="5262290" y="3758424"/>
            <a:ext cx="158900" cy="88889"/>
          </a:xfrm>
          <a:custGeom>
            <a:avLst/>
            <a:gdLst/>
            <a:ahLst/>
            <a:cxnLst/>
            <a:rect l="0" t="0" r="0" b="0"/>
            <a:pathLst>
              <a:path w="158900" h="88889">
                <a:moveTo>
                  <a:pt x="158899" y="33677"/>
                </a:moveTo>
                <a:lnTo>
                  <a:pt x="129590" y="4369"/>
                </a:lnTo>
                <a:lnTo>
                  <a:pt x="121813" y="1270"/>
                </a:lnTo>
                <a:lnTo>
                  <a:pt x="103812" y="946"/>
                </a:lnTo>
                <a:lnTo>
                  <a:pt x="73947" y="12931"/>
                </a:lnTo>
                <a:lnTo>
                  <a:pt x="59531" y="27966"/>
                </a:lnTo>
                <a:lnTo>
                  <a:pt x="54049" y="36889"/>
                </a:lnTo>
                <a:lnTo>
                  <a:pt x="53904" y="44007"/>
                </a:lnTo>
                <a:lnTo>
                  <a:pt x="57317" y="49923"/>
                </a:lnTo>
                <a:lnTo>
                  <a:pt x="63101" y="55036"/>
                </a:lnTo>
                <a:lnTo>
                  <a:pt x="69298" y="54935"/>
                </a:lnTo>
                <a:lnTo>
                  <a:pt x="82421" y="45465"/>
                </a:lnTo>
                <a:lnTo>
                  <a:pt x="85687" y="38026"/>
                </a:lnTo>
                <a:lnTo>
                  <a:pt x="86196" y="20402"/>
                </a:lnTo>
                <a:lnTo>
                  <a:pt x="82354" y="15468"/>
                </a:lnTo>
                <a:lnTo>
                  <a:pt x="76284" y="13349"/>
                </a:lnTo>
                <a:lnTo>
                  <a:pt x="68727" y="13106"/>
                </a:lnTo>
                <a:lnTo>
                  <a:pt x="61350" y="16454"/>
                </a:lnTo>
                <a:lnTo>
                  <a:pt x="46913" y="29532"/>
                </a:lnTo>
                <a:lnTo>
                  <a:pt x="31221" y="56625"/>
                </a:lnTo>
                <a:lnTo>
                  <a:pt x="32836" y="63014"/>
                </a:lnTo>
                <a:lnTo>
                  <a:pt x="38593" y="67273"/>
                </a:lnTo>
                <a:lnTo>
                  <a:pt x="47109" y="70112"/>
                </a:lnTo>
                <a:lnTo>
                  <a:pt x="53957" y="68496"/>
                </a:lnTo>
                <a:lnTo>
                  <a:pt x="59692" y="63908"/>
                </a:lnTo>
                <a:lnTo>
                  <a:pt x="73352" y="40685"/>
                </a:lnTo>
                <a:lnTo>
                  <a:pt x="77301" y="31330"/>
                </a:lnTo>
                <a:lnTo>
                  <a:pt x="77594" y="22754"/>
                </a:lnTo>
                <a:lnTo>
                  <a:pt x="71681" y="6986"/>
                </a:lnTo>
                <a:lnTo>
                  <a:pt x="65659" y="3015"/>
                </a:lnTo>
                <a:lnTo>
                  <a:pt x="49608" y="1722"/>
                </a:lnTo>
                <a:lnTo>
                  <a:pt x="20842" y="13160"/>
                </a:lnTo>
                <a:lnTo>
                  <a:pt x="6683" y="28068"/>
                </a:lnTo>
                <a:lnTo>
                  <a:pt x="1270" y="36957"/>
                </a:lnTo>
                <a:lnTo>
                  <a:pt x="0" y="46392"/>
                </a:lnTo>
                <a:lnTo>
                  <a:pt x="4829" y="66235"/>
                </a:lnTo>
                <a:lnTo>
                  <a:pt x="17894" y="80512"/>
                </a:lnTo>
                <a:lnTo>
                  <a:pt x="26291" y="85958"/>
                </a:lnTo>
                <a:lnTo>
                  <a:pt x="44980" y="88888"/>
                </a:lnTo>
                <a:lnTo>
                  <a:pt x="54877" y="88032"/>
                </a:lnTo>
                <a:lnTo>
                  <a:pt x="72113" y="80842"/>
                </a:lnTo>
                <a:lnTo>
                  <a:pt x="79984" y="75648"/>
                </a:lnTo>
                <a:lnTo>
                  <a:pt x="91850" y="60520"/>
                </a:lnTo>
                <a:lnTo>
                  <a:pt x="96652" y="51572"/>
                </a:lnTo>
                <a:lnTo>
                  <a:pt x="98868" y="32272"/>
                </a:lnTo>
                <a:lnTo>
                  <a:pt x="97821" y="22212"/>
                </a:lnTo>
                <a:lnTo>
                  <a:pt x="93614" y="14335"/>
                </a:lnTo>
                <a:lnTo>
                  <a:pt x="79581" y="2464"/>
                </a:lnTo>
                <a:lnTo>
                  <a:pt x="70925" y="0"/>
                </a:lnTo>
                <a:lnTo>
                  <a:pt x="51949" y="382"/>
                </a:lnTo>
                <a:lnTo>
                  <a:pt x="34937" y="7571"/>
                </a:lnTo>
                <a:lnTo>
                  <a:pt x="27124" y="12764"/>
                </a:lnTo>
                <a:lnTo>
                  <a:pt x="15325" y="27892"/>
                </a:lnTo>
                <a:lnTo>
                  <a:pt x="10540" y="36839"/>
                </a:lnTo>
                <a:lnTo>
                  <a:pt x="9690" y="46314"/>
                </a:lnTo>
                <a:lnTo>
                  <a:pt x="14985" y="66199"/>
                </a:lnTo>
                <a:lnTo>
                  <a:pt x="22012" y="72906"/>
                </a:lnTo>
                <a:lnTo>
                  <a:pt x="42299" y="80358"/>
                </a:lnTo>
                <a:lnTo>
                  <a:pt x="51920" y="80006"/>
                </a:lnTo>
                <a:lnTo>
                  <a:pt x="68848" y="73375"/>
                </a:lnTo>
                <a:lnTo>
                  <a:pt x="81052" y="59510"/>
                </a:lnTo>
                <a:lnTo>
                  <a:pt x="85944" y="50899"/>
                </a:lnTo>
                <a:lnTo>
                  <a:pt x="88260" y="31972"/>
                </a:lnTo>
                <a:lnTo>
                  <a:pt x="87240" y="22012"/>
                </a:lnTo>
                <a:lnTo>
                  <a:pt x="83050" y="16542"/>
                </a:lnTo>
                <a:lnTo>
                  <a:pt x="76748" y="14065"/>
                </a:lnTo>
                <a:lnTo>
                  <a:pt x="69036" y="13583"/>
                </a:lnTo>
                <a:lnTo>
                  <a:pt x="61556" y="16771"/>
                </a:lnTo>
                <a:lnTo>
                  <a:pt x="47005" y="29673"/>
                </a:lnTo>
                <a:lnTo>
                  <a:pt x="44529" y="36857"/>
                </a:lnTo>
                <a:lnTo>
                  <a:pt x="45217" y="43986"/>
                </a:lnTo>
                <a:lnTo>
                  <a:pt x="48016" y="51078"/>
                </a:lnTo>
                <a:lnTo>
                  <a:pt x="54561" y="55806"/>
                </a:lnTo>
                <a:lnTo>
                  <a:pt x="74312" y="61060"/>
                </a:lnTo>
                <a:lnTo>
                  <a:pt x="83790" y="60121"/>
                </a:lnTo>
                <a:lnTo>
                  <a:pt x="100561" y="52839"/>
                </a:lnTo>
                <a:lnTo>
                  <a:pt x="105969" y="45282"/>
                </a:lnTo>
                <a:lnTo>
                  <a:pt x="111978" y="24407"/>
                </a:lnTo>
                <a:lnTo>
                  <a:pt x="108901" y="18138"/>
                </a:lnTo>
                <a:lnTo>
                  <a:pt x="102170" y="15129"/>
                </a:lnTo>
                <a:lnTo>
                  <a:pt x="93004" y="14293"/>
                </a:lnTo>
                <a:lnTo>
                  <a:pt x="73460" y="19603"/>
                </a:lnTo>
                <a:lnTo>
                  <a:pt x="55416" y="29762"/>
                </a:lnTo>
                <a:lnTo>
                  <a:pt x="32557" y="547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2737409" y="5306362"/>
            <a:ext cx="947566" cy="821224"/>
            <a:chOff x="2737409" y="5306362"/>
            <a:chExt cx="947566" cy="821224"/>
          </a:xfrm>
        </p:grpSpPr>
        <p:sp>
          <p:nvSpPr>
            <p:cNvPr id="238" name="Freeform 237"/>
            <p:cNvSpPr/>
            <p:nvPr/>
          </p:nvSpPr>
          <p:spPr>
            <a:xfrm>
              <a:off x="2916402" y="5337948"/>
              <a:ext cx="63163" cy="705410"/>
            </a:xfrm>
            <a:custGeom>
              <a:avLst/>
              <a:gdLst/>
              <a:ahLst/>
              <a:cxnLst/>
              <a:rect l="0" t="0" r="0" b="0"/>
              <a:pathLst>
                <a:path w="63163" h="705410">
                  <a:moveTo>
                    <a:pt x="31577" y="0"/>
                  </a:moveTo>
                  <a:lnTo>
                    <a:pt x="14789" y="55044"/>
                  </a:lnTo>
                  <a:lnTo>
                    <a:pt x="8243" y="106453"/>
                  </a:lnTo>
                  <a:lnTo>
                    <a:pt x="1621" y="161668"/>
                  </a:lnTo>
                  <a:lnTo>
                    <a:pt x="313" y="224870"/>
                  </a:lnTo>
                  <a:lnTo>
                    <a:pt x="87" y="271609"/>
                  </a:lnTo>
                  <a:lnTo>
                    <a:pt x="20" y="327701"/>
                  </a:lnTo>
                  <a:lnTo>
                    <a:pt x="0" y="381886"/>
                  </a:lnTo>
                  <a:lnTo>
                    <a:pt x="1164" y="436155"/>
                  </a:lnTo>
                  <a:lnTo>
                    <a:pt x="8398" y="494999"/>
                  </a:lnTo>
                  <a:lnTo>
                    <a:pt x="17950" y="548829"/>
                  </a:lnTo>
                  <a:lnTo>
                    <a:pt x="31658" y="609532"/>
                  </a:lnTo>
                  <a:lnTo>
                    <a:pt x="49135" y="671120"/>
                  </a:lnTo>
                  <a:lnTo>
                    <a:pt x="63162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179625" y="5306362"/>
              <a:ext cx="63153" cy="821224"/>
            </a:xfrm>
            <a:custGeom>
              <a:avLst/>
              <a:gdLst/>
              <a:ahLst/>
              <a:cxnLst/>
              <a:rect l="0" t="0" r="0" b="0"/>
              <a:pathLst>
                <a:path w="63153" h="821224">
                  <a:moveTo>
                    <a:pt x="52623" y="0"/>
                  </a:moveTo>
                  <a:lnTo>
                    <a:pt x="27429" y="62281"/>
                  </a:lnTo>
                  <a:lnTo>
                    <a:pt x="14198" y="116331"/>
                  </a:lnTo>
                  <a:lnTo>
                    <a:pt x="8483" y="167440"/>
                  </a:lnTo>
                  <a:lnTo>
                    <a:pt x="2500" y="225087"/>
                  </a:lnTo>
                  <a:lnTo>
                    <a:pt x="479" y="286487"/>
                  </a:lnTo>
                  <a:lnTo>
                    <a:pt x="79" y="343676"/>
                  </a:lnTo>
                  <a:lnTo>
                    <a:pt x="0" y="403152"/>
                  </a:lnTo>
                  <a:lnTo>
                    <a:pt x="5574" y="465291"/>
                  </a:lnTo>
                  <a:lnTo>
                    <a:pt x="9047" y="514031"/>
                  </a:lnTo>
                  <a:lnTo>
                    <a:pt x="18626" y="574496"/>
                  </a:lnTo>
                  <a:lnTo>
                    <a:pt x="31783" y="631501"/>
                  </a:lnTo>
                  <a:lnTo>
                    <a:pt x="40058" y="687821"/>
                  </a:lnTo>
                  <a:lnTo>
                    <a:pt x="50098" y="739110"/>
                  </a:lnTo>
                  <a:lnTo>
                    <a:pt x="60227" y="797594"/>
                  </a:lnTo>
                  <a:lnTo>
                    <a:pt x="63152" y="821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453513" y="5380062"/>
              <a:ext cx="41949" cy="705410"/>
            </a:xfrm>
            <a:custGeom>
              <a:avLst/>
              <a:gdLst/>
              <a:ahLst/>
              <a:cxnLst/>
              <a:rect l="0" t="0" r="0" b="0"/>
              <a:pathLst>
                <a:path w="41949" h="705410">
                  <a:moveTo>
                    <a:pt x="20891" y="0"/>
                  </a:moveTo>
                  <a:lnTo>
                    <a:pt x="17771" y="57264"/>
                  </a:lnTo>
                  <a:lnTo>
                    <a:pt x="9438" y="109774"/>
                  </a:lnTo>
                  <a:lnTo>
                    <a:pt x="2679" y="172906"/>
                  </a:lnTo>
                  <a:lnTo>
                    <a:pt x="1099" y="219566"/>
                  </a:lnTo>
                  <a:lnTo>
                    <a:pt x="396" y="267601"/>
                  </a:lnTo>
                  <a:lnTo>
                    <a:pt x="0" y="323914"/>
                  </a:lnTo>
                  <a:lnTo>
                    <a:pt x="7102" y="377628"/>
                  </a:lnTo>
                  <a:lnTo>
                    <a:pt x="10566" y="421766"/>
                  </a:lnTo>
                  <a:lnTo>
                    <a:pt x="17312" y="481637"/>
                  </a:lnTo>
                  <a:lnTo>
                    <a:pt x="21000" y="532911"/>
                  </a:lnTo>
                  <a:lnTo>
                    <a:pt x="27812" y="590348"/>
                  </a:lnTo>
                  <a:lnTo>
                    <a:pt x="31520" y="643761"/>
                  </a:lnTo>
                  <a:lnTo>
                    <a:pt x="41948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2790051" y="5327419"/>
              <a:ext cx="842281" cy="63172"/>
            </a:xfrm>
            <a:custGeom>
              <a:avLst/>
              <a:gdLst/>
              <a:ahLst/>
              <a:cxnLst/>
              <a:rect l="0" t="0" r="0" b="0"/>
              <a:pathLst>
                <a:path w="842281" h="63172">
                  <a:moveTo>
                    <a:pt x="0" y="0"/>
                  </a:moveTo>
                  <a:lnTo>
                    <a:pt x="58617" y="0"/>
                  </a:lnTo>
                  <a:lnTo>
                    <a:pt x="111621" y="1170"/>
                  </a:lnTo>
                  <a:lnTo>
                    <a:pt x="173494" y="14655"/>
                  </a:lnTo>
                  <a:lnTo>
                    <a:pt x="227250" y="20963"/>
                  </a:lnTo>
                  <a:lnTo>
                    <a:pt x="289283" y="29956"/>
                  </a:lnTo>
                  <a:lnTo>
                    <a:pt x="351464" y="31264"/>
                  </a:lnTo>
                  <a:lnTo>
                    <a:pt x="410020" y="28403"/>
                  </a:lnTo>
                  <a:lnTo>
                    <a:pt x="466647" y="22508"/>
                  </a:lnTo>
                  <a:lnTo>
                    <a:pt x="528605" y="29582"/>
                  </a:lnTo>
                  <a:lnTo>
                    <a:pt x="583008" y="31190"/>
                  </a:lnTo>
                  <a:lnTo>
                    <a:pt x="646050" y="31508"/>
                  </a:lnTo>
                  <a:lnTo>
                    <a:pt x="701656" y="34690"/>
                  </a:lnTo>
                  <a:lnTo>
                    <a:pt x="752371" y="40648"/>
                  </a:lnTo>
                  <a:lnTo>
                    <a:pt x="805110" y="44164"/>
                  </a:lnTo>
                  <a:lnTo>
                    <a:pt x="84228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2737409" y="6043357"/>
              <a:ext cx="947566" cy="42115"/>
            </a:xfrm>
            <a:custGeom>
              <a:avLst/>
              <a:gdLst/>
              <a:ahLst/>
              <a:cxnLst/>
              <a:rect l="0" t="0" r="0" b="0"/>
              <a:pathLst>
                <a:path w="947566" h="42115">
                  <a:moveTo>
                    <a:pt x="0" y="0"/>
                  </a:moveTo>
                  <a:lnTo>
                    <a:pt x="58617" y="0"/>
                  </a:lnTo>
                  <a:lnTo>
                    <a:pt x="112791" y="1170"/>
                  </a:lnTo>
                  <a:lnTo>
                    <a:pt x="168552" y="8334"/>
                  </a:lnTo>
                  <a:lnTo>
                    <a:pt x="224627" y="10095"/>
                  </a:lnTo>
                  <a:lnTo>
                    <a:pt x="281933" y="10443"/>
                  </a:lnTo>
                  <a:lnTo>
                    <a:pt x="331280" y="10504"/>
                  </a:lnTo>
                  <a:lnTo>
                    <a:pt x="382947" y="10521"/>
                  </a:lnTo>
                  <a:lnTo>
                    <a:pt x="435300" y="10527"/>
                  </a:lnTo>
                  <a:lnTo>
                    <a:pt x="486687" y="10528"/>
                  </a:lnTo>
                  <a:lnTo>
                    <a:pt x="549684" y="10529"/>
                  </a:lnTo>
                  <a:lnTo>
                    <a:pt x="612518" y="10529"/>
                  </a:lnTo>
                  <a:lnTo>
                    <a:pt x="661378" y="10529"/>
                  </a:lnTo>
                  <a:lnTo>
                    <a:pt x="721885" y="17764"/>
                  </a:lnTo>
                  <a:lnTo>
                    <a:pt x="778897" y="20407"/>
                  </a:lnTo>
                  <a:lnTo>
                    <a:pt x="835219" y="26518"/>
                  </a:lnTo>
                  <a:lnTo>
                    <a:pt x="891405" y="37820"/>
                  </a:lnTo>
                  <a:lnTo>
                    <a:pt x="94756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4" name="Freeform 243"/>
          <p:cNvSpPr/>
          <p:nvPr/>
        </p:nvSpPr>
        <p:spPr>
          <a:xfrm>
            <a:off x="7019699" y="1081172"/>
            <a:ext cx="181794" cy="238209"/>
          </a:xfrm>
          <a:custGeom>
            <a:avLst/>
            <a:gdLst/>
            <a:ahLst/>
            <a:cxnLst/>
            <a:rect l="0" t="0" r="0" b="0"/>
            <a:pathLst>
              <a:path w="181794" h="238209">
                <a:moveTo>
                  <a:pt x="150208" y="34848"/>
                </a:moveTo>
                <a:lnTo>
                  <a:pt x="139029" y="18081"/>
                </a:lnTo>
                <a:lnTo>
                  <a:pt x="124182" y="6729"/>
                </a:lnTo>
                <a:lnTo>
                  <a:pt x="115310" y="2064"/>
                </a:lnTo>
                <a:lnTo>
                  <a:pt x="92973" y="0"/>
                </a:lnTo>
                <a:lnTo>
                  <a:pt x="69788" y="4152"/>
                </a:lnTo>
                <a:lnTo>
                  <a:pt x="43582" y="19644"/>
                </a:lnTo>
                <a:lnTo>
                  <a:pt x="28339" y="32380"/>
                </a:lnTo>
                <a:lnTo>
                  <a:pt x="12192" y="63883"/>
                </a:lnTo>
                <a:lnTo>
                  <a:pt x="0" y="102853"/>
                </a:lnTo>
                <a:lnTo>
                  <a:pt x="157" y="144035"/>
                </a:lnTo>
                <a:lnTo>
                  <a:pt x="7868" y="165654"/>
                </a:lnTo>
                <a:lnTo>
                  <a:pt x="45367" y="213300"/>
                </a:lnTo>
                <a:lnTo>
                  <a:pt x="60328" y="226464"/>
                </a:lnTo>
                <a:lnTo>
                  <a:pt x="78676" y="236214"/>
                </a:lnTo>
                <a:lnTo>
                  <a:pt x="98529" y="238208"/>
                </a:lnTo>
                <a:lnTo>
                  <a:pt x="119050" y="234025"/>
                </a:lnTo>
                <a:lnTo>
                  <a:pt x="181793" y="2033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Freeform 244"/>
          <p:cNvSpPr/>
          <p:nvPr/>
        </p:nvSpPr>
        <p:spPr>
          <a:xfrm>
            <a:off x="5163947" y="3412655"/>
            <a:ext cx="282304" cy="219677"/>
          </a:xfrm>
          <a:custGeom>
            <a:avLst/>
            <a:gdLst/>
            <a:ahLst/>
            <a:cxnLst/>
            <a:rect l="0" t="0" r="0" b="0"/>
            <a:pathLst>
              <a:path w="282304" h="219677">
                <a:moveTo>
                  <a:pt x="142415" y="219676"/>
                </a:moveTo>
                <a:lnTo>
                  <a:pt x="92917" y="161113"/>
                </a:lnTo>
                <a:lnTo>
                  <a:pt x="36482" y="117997"/>
                </a:lnTo>
                <a:lnTo>
                  <a:pt x="5353" y="102462"/>
                </a:lnTo>
                <a:lnTo>
                  <a:pt x="738" y="97079"/>
                </a:lnTo>
                <a:lnTo>
                  <a:pt x="0" y="91152"/>
                </a:lnTo>
                <a:lnTo>
                  <a:pt x="5420" y="78326"/>
                </a:lnTo>
                <a:lnTo>
                  <a:pt x="34529" y="44073"/>
                </a:lnTo>
                <a:lnTo>
                  <a:pt x="60536" y="28696"/>
                </a:lnTo>
                <a:lnTo>
                  <a:pt x="121565" y="5776"/>
                </a:lnTo>
                <a:lnTo>
                  <a:pt x="171919" y="0"/>
                </a:lnTo>
                <a:lnTo>
                  <a:pt x="223806" y="1978"/>
                </a:lnTo>
                <a:lnTo>
                  <a:pt x="235280" y="4354"/>
                </a:lnTo>
                <a:lnTo>
                  <a:pt x="254269" y="16353"/>
                </a:lnTo>
                <a:lnTo>
                  <a:pt x="269337" y="33384"/>
                </a:lnTo>
                <a:lnTo>
                  <a:pt x="279933" y="52652"/>
                </a:lnTo>
                <a:lnTo>
                  <a:pt x="282303" y="76033"/>
                </a:lnTo>
                <a:lnTo>
                  <a:pt x="278287" y="100853"/>
                </a:lnTo>
                <a:lnTo>
                  <a:pt x="262872" y="133387"/>
                </a:lnTo>
                <a:lnTo>
                  <a:pt x="250154" y="150520"/>
                </a:lnTo>
                <a:lnTo>
                  <a:pt x="224251" y="167730"/>
                </a:lnTo>
                <a:lnTo>
                  <a:pt x="184057" y="182856"/>
                </a:lnTo>
                <a:lnTo>
                  <a:pt x="142415" y="18809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2" name="Group 251"/>
          <p:cNvGrpSpPr/>
          <p:nvPr/>
        </p:nvGrpSpPr>
        <p:grpSpPr>
          <a:xfrm>
            <a:off x="7325061" y="2943142"/>
            <a:ext cx="1666826" cy="224246"/>
            <a:chOff x="7325061" y="2943142"/>
            <a:chExt cx="1666826" cy="224246"/>
          </a:xfrm>
        </p:grpSpPr>
        <p:sp>
          <p:nvSpPr>
            <p:cNvPr id="246" name="Freeform 245"/>
            <p:cNvSpPr/>
            <p:nvPr/>
          </p:nvSpPr>
          <p:spPr>
            <a:xfrm>
              <a:off x="7325061" y="3021678"/>
              <a:ext cx="23831" cy="105286"/>
            </a:xfrm>
            <a:custGeom>
              <a:avLst/>
              <a:gdLst/>
              <a:ahLst/>
              <a:cxnLst/>
              <a:rect l="0" t="0" r="0" b="0"/>
              <a:pathLst>
                <a:path w="23831" h="105286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4323"/>
                  </a:lnTo>
                  <a:lnTo>
                    <a:pt x="2383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680214" y="2943142"/>
              <a:ext cx="152989" cy="224246"/>
            </a:xfrm>
            <a:custGeom>
              <a:avLst/>
              <a:gdLst/>
              <a:ahLst/>
              <a:cxnLst/>
              <a:rect l="0" t="0" r="0" b="0"/>
              <a:pathLst>
                <a:path w="152989" h="224246">
                  <a:moveTo>
                    <a:pt x="5589" y="57479"/>
                  </a:moveTo>
                  <a:lnTo>
                    <a:pt x="0" y="40712"/>
                  </a:lnTo>
                  <a:lnTo>
                    <a:pt x="3495" y="23121"/>
                  </a:lnTo>
                  <a:lnTo>
                    <a:pt x="7702" y="13517"/>
                  </a:lnTo>
                  <a:lnTo>
                    <a:pt x="15186" y="7114"/>
                  </a:lnTo>
                  <a:lnTo>
                    <a:pt x="35981" y="0"/>
                  </a:lnTo>
                  <a:lnTo>
                    <a:pt x="45738" y="442"/>
                  </a:lnTo>
                  <a:lnTo>
                    <a:pt x="62818" y="7173"/>
                  </a:lnTo>
                  <a:lnTo>
                    <a:pt x="75087" y="21083"/>
                  </a:lnTo>
                  <a:lnTo>
                    <a:pt x="92496" y="58609"/>
                  </a:lnTo>
                  <a:lnTo>
                    <a:pt x="99312" y="121723"/>
                  </a:lnTo>
                  <a:lnTo>
                    <a:pt x="96920" y="159963"/>
                  </a:lnTo>
                  <a:lnTo>
                    <a:pt x="90634" y="181407"/>
                  </a:lnTo>
                  <a:lnTo>
                    <a:pt x="80041" y="198736"/>
                  </a:lnTo>
                  <a:lnTo>
                    <a:pt x="55335" y="221646"/>
                  </a:lnTo>
                  <a:lnTo>
                    <a:pt x="46942" y="224245"/>
                  </a:lnTo>
                  <a:lnTo>
                    <a:pt x="39007" y="223639"/>
                  </a:lnTo>
                  <a:lnTo>
                    <a:pt x="31377" y="220895"/>
                  </a:lnTo>
                  <a:lnTo>
                    <a:pt x="16660" y="208487"/>
                  </a:lnTo>
                  <a:lnTo>
                    <a:pt x="9460" y="200265"/>
                  </a:lnTo>
                  <a:lnTo>
                    <a:pt x="5830" y="191275"/>
                  </a:lnTo>
                  <a:lnTo>
                    <a:pt x="4916" y="171926"/>
                  </a:lnTo>
                  <a:lnTo>
                    <a:pt x="9820" y="165363"/>
                  </a:lnTo>
                  <a:lnTo>
                    <a:pt x="27747" y="158070"/>
                  </a:lnTo>
                  <a:lnTo>
                    <a:pt x="48192" y="157948"/>
                  </a:lnTo>
                  <a:lnTo>
                    <a:pt x="101580" y="169366"/>
                  </a:lnTo>
                  <a:lnTo>
                    <a:pt x="135676" y="170960"/>
                  </a:lnTo>
                  <a:lnTo>
                    <a:pt x="141447" y="169398"/>
                  </a:lnTo>
                  <a:lnTo>
                    <a:pt x="152988" y="162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043772" y="2944717"/>
              <a:ext cx="160021" cy="189525"/>
            </a:xfrm>
            <a:custGeom>
              <a:avLst/>
              <a:gdLst/>
              <a:ahLst/>
              <a:cxnLst/>
              <a:rect l="0" t="0" r="0" b="0"/>
              <a:pathLst>
                <a:path w="160021" h="189525">
                  <a:moveTo>
                    <a:pt x="0" y="34847"/>
                  </a:moveTo>
                  <a:lnTo>
                    <a:pt x="5589" y="18080"/>
                  </a:lnTo>
                  <a:lnTo>
                    <a:pt x="11915" y="11971"/>
                  </a:lnTo>
                  <a:lnTo>
                    <a:pt x="31422" y="2063"/>
                  </a:lnTo>
                  <a:lnTo>
                    <a:pt x="52570" y="0"/>
                  </a:lnTo>
                  <a:lnTo>
                    <a:pt x="72497" y="4152"/>
                  </a:lnTo>
                  <a:lnTo>
                    <a:pt x="89153" y="13796"/>
                  </a:lnTo>
                  <a:lnTo>
                    <a:pt x="94531" y="21983"/>
                  </a:lnTo>
                  <a:lnTo>
                    <a:pt x="100506" y="43558"/>
                  </a:lnTo>
                  <a:lnTo>
                    <a:pt x="98589" y="52353"/>
                  </a:lnTo>
                  <a:lnTo>
                    <a:pt x="93802" y="59386"/>
                  </a:lnTo>
                  <a:lnTo>
                    <a:pt x="87101" y="65244"/>
                  </a:lnTo>
                  <a:lnTo>
                    <a:pt x="87313" y="69150"/>
                  </a:lnTo>
                  <a:lnTo>
                    <a:pt x="92134" y="71754"/>
                  </a:lnTo>
                  <a:lnTo>
                    <a:pt x="107629" y="76986"/>
                  </a:lnTo>
                  <a:lnTo>
                    <a:pt x="143735" y="105965"/>
                  </a:lnTo>
                  <a:lnTo>
                    <a:pt x="159312" y="131958"/>
                  </a:lnTo>
                  <a:lnTo>
                    <a:pt x="160020" y="141702"/>
                  </a:lnTo>
                  <a:lnTo>
                    <a:pt x="154568" y="161887"/>
                  </a:lnTo>
                  <a:lnTo>
                    <a:pt x="141226" y="176318"/>
                  </a:lnTo>
                  <a:lnTo>
                    <a:pt x="132756" y="181803"/>
                  </a:lnTo>
                  <a:lnTo>
                    <a:pt x="98476" y="189524"/>
                  </a:lnTo>
                  <a:lnTo>
                    <a:pt x="84711" y="188211"/>
                  </a:lnTo>
                  <a:lnTo>
                    <a:pt x="73699" y="182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507026" y="3000621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339" y="39688"/>
                  </a:lnTo>
                  <a:lnTo>
                    <a:pt x="26341" y="102733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397734" y="3011150"/>
              <a:ext cx="130350" cy="82203"/>
            </a:xfrm>
            <a:custGeom>
              <a:avLst/>
              <a:gdLst/>
              <a:ahLst/>
              <a:cxnLst/>
              <a:rect l="0" t="0" r="0" b="0"/>
              <a:pathLst>
                <a:path w="130350" h="82203">
                  <a:moveTo>
                    <a:pt x="130349" y="52642"/>
                  </a:moveTo>
                  <a:lnTo>
                    <a:pt x="76474" y="70601"/>
                  </a:lnTo>
                  <a:lnTo>
                    <a:pt x="32229" y="81189"/>
                  </a:lnTo>
                  <a:lnTo>
                    <a:pt x="19312" y="82202"/>
                  </a:lnTo>
                  <a:lnTo>
                    <a:pt x="10701" y="78198"/>
                  </a:lnTo>
                  <a:lnTo>
                    <a:pt x="4960" y="70850"/>
                  </a:lnTo>
                  <a:lnTo>
                    <a:pt x="1133" y="61271"/>
                  </a:lnTo>
                  <a:lnTo>
                    <a:pt x="0" y="41270"/>
                  </a:lnTo>
                  <a:lnTo>
                    <a:pt x="40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8776723" y="2947979"/>
              <a:ext cx="215164" cy="200042"/>
            </a:xfrm>
            <a:custGeom>
              <a:avLst/>
              <a:gdLst/>
              <a:ahLst/>
              <a:cxnLst/>
              <a:rect l="0" t="0" r="0" b="0"/>
              <a:pathLst>
                <a:path w="215164" h="200042">
                  <a:moveTo>
                    <a:pt x="109329" y="0"/>
                  </a:moveTo>
                  <a:lnTo>
                    <a:pt x="71850" y="8333"/>
                  </a:lnTo>
                  <a:lnTo>
                    <a:pt x="20427" y="15684"/>
                  </a:lnTo>
                  <a:lnTo>
                    <a:pt x="11456" y="22154"/>
                  </a:lnTo>
                  <a:lnTo>
                    <a:pt x="5475" y="31147"/>
                  </a:lnTo>
                  <a:lnTo>
                    <a:pt x="0" y="52448"/>
                  </a:lnTo>
                  <a:lnTo>
                    <a:pt x="1466" y="73613"/>
                  </a:lnTo>
                  <a:lnTo>
                    <a:pt x="5835" y="79491"/>
                  </a:lnTo>
                  <a:lnTo>
                    <a:pt x="12257" y="82240"/>
                  </a:lnTo>
                  <a:lnTo>
                    <a:pt x="28751" y="82174"/>
                  </a:lnTo>
                  <a:lnTo>
                    <a:pt x="83813" y="75046"/>
                  </a:lnTo>
                  <a:lnTo>
                    <a:pt x="136741" y="75135"/>
                  </a:lnTo>
                  <a:lnTo>
                    <a:pt x="170093" y="83353"/>
                  </a:lnTo>
                  <a:lnTo>
                    <a:pt x="187418" y="93978"/>
                  </a:lnTo>
                  <a:lnTo>
                    <a:pt x="210325" y="118702"/>
                  </a:lnTo>
                  <a:lnTo>
                    <a:pt x="214094" y="128268"/>
                  </a:lnTo>
                  <a:lnTo>
                    <a:pt x="215163" y="148255"/>
                  </a:lnTo>
                  <a:lnTo>
                    <a:pt x="211471" y="156158"/>
                  </a:lnTo>
                  <a:lnTo>
                    <a:pt x="198009" y="168060"/>
                  </a:lnTo>
                  <a:lnTo>
                    <a:pt x="140381" y="192680"/>
                  </a:lnTo>
                  <a:lnTo>
                    <a:pt x="1198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4674653" y="2905865"/>
            <a:ext cx="1926716" cy="202892"/>
            <a:chOff x="4674653" y="2905865"/>
            <a:chExt cx="1926716" cy="202892"/>
          </a:xfrm>
        </p:grpSpPr>
        <p:sp>
          <p:nvSpPr>
            <p:cNvPr id="253" name="Freeform 252"/>
            <p:cNvSpPr/>
            <p:nvPr/>
          </p:nvSpPr>
          <p:spPr>
            <a:xfrm>
              <a:off x="6422383" y="300062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538197" y="2905865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42662" y="55660"/>
                  </a:lnTo>
                  <a:lnTo>
                    <a:pt x="57094" y="7888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011772" y="3042735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064414" y="293745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6096000" y="2916393"/>
              <a:ext cx="147400" cy="192364"/>
            </a:xfrm>
            <a:custGeom>
              <a:avLst/>
              <a:gdLst/>
              <a:ahLst/>
              <a:cxnLst/>
              <a:rect l="0" t="0" r="0" b="0"/>
              <a:pathLst>
                <a:path w="147400" h="192364">
                  <a:moveTo>
                    <a:pt x="0" y="0"/>
                  </a:moveTo>
                  <a:lnTo>
                    <a:pt x="24047" y="9576"/>
                  </a:lnTo>
                  <a:lnTo>
                    <a:pt x="59593" y="39404"/>
                  </a:lnTo>
                  <a:lnTo>
                    <a:pt x="80698" y="65488"/>
                  </a:lnTo>
                  <a:lnTo>
                    <a:pt x="88508" y="88377"/>
                  </a:lnTo>
                  <a:lnTo>
                    <a:pt x="93522" y="141200"/>
                  </a:lnTo>
                  <a:lnTo>
                    <a:pt x="87969" y="162581"/>
                  </a:lnTo>
                  <a:lnTo>
                    <a:pt x="83212" y="171559"/>
                  </a:lnTo>
                  <a:lnTo>
                    <a:pt x="68569" y="184653"/>
                  </a:lnTo>
                  <a:lnTo>
                    <a:pt x="59751" y="189783"/>
                  </a:lnTo>
                  <a:lnTo>
                    <a:pt x="40594" y="192363"/>
                  </a:lnTo>
                  <a:lnTo>
                    <a:pt x="21551" y="188440"/>
                  </a:lnTo>
                  <a:lnTo>
                    <a:pt x="5289" y="178898"/>
                  </a:lnTo>
                  <a:lnTo>
                    <a:pt x="2356" y="173078"/>
                  </a:lnTo>
                  <a:lnTo>
                    <a:pt x="2740" y="166858"/>
                  </a:lnTo>
                  <a:lnTo>
                    <a:pt x="5336" y="160372"/>
                  </a:lnTo>
                  <a:lnTo>
                    <a:pt x="17579" y="150045"/>
                  </a:lnTo>
                  <a:lnTo>
                    <a:pt x="35889" y="142726"/>
                  </a:lnTo>
                  <a:lnTo>
                    <a:pt x="71335" y="139776"/>
                  </a:lnTo>
                  <a:lnTo>
                    <a:pt x="115346" y="145547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559046" y="3042735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643274" y="2920784"/>
              <a:ext cx="147507" cy="164066"/>
            </a:xfrm>
            <a:custGeom>
              <a:avLst/>
              <a:gdLst/>
              <a:ahLst/>
              <a:cxnLst/>
              <a:rect l="0" t="0" r="0" b="0"/>
              <a:pathLst>
                <a:path w="147507" h="164066">
                  <a:moveTo>
                    <a:pt x="0" y="27195"/>
                  </a:moveTo>
                  <a:lnTo>
                    <a:pt x="5590" y="10427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39666" y="2046"/>
                  </a:lnTo>
                  <a:lnTo>
                    <a:pt x="46331" y="6919"/>
                  </a:lnTo>
                  <a:lnTo>
                    <a:pt x="51945" y="13678"/>
                  </a:lnTo>
                  <a:lnTo>
                    <a:pt x="54517" y="21693"/>
                  </a:lnTo>
                  <a:lnTo>
                    <a:pt x="54256" y="39957"/>
                  </a:lnTo>
                  <a:lnTo>
                    <a:pt x="47121" y="56654"/>
                  </a:lnTo>
                  <a:lnTo>
                    <a:pt x="41942" y="64382"/>
                  </a:lnTo>
                  <a:lnTo>
                    <a:pt x="42000" y="67194"/>
                  </a:lnTo>
                  <a:lnTo>
                    <a:pt x="45547" y="66729"/>
                  </a:lnTo>
                  <a:lnTo>
                    <a:pt x="60018" y="62313"/>
                  </a:lnTo>
                  <a:lnTo>
                    <a:pt x="93302" y="60997"/>
                  </a:lnTo>
                  <a:lnTo>
                    <a:pt x="115167" y="64835"/>
                  </a:lnTo>
                  <a:lnTo>
                    <a:pt x="141619" y="79162"/>
                  </a:lnTo>
                  <a:lnTo>
                    <a:pt x="145885" y="87576"/>
                  </a:lnTo>
                  <a:lnTo>
                    <a:pt x="147506" y="109403"/>
                  </a:lnTo>
                  <a:lnTo>
                    <a:pt x="141208" y="128463"/>
                  </a:lnTo>
                  <a:lnTo>
                    <a:pt x="115814" y="164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5158963" y="3042735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316891" y="2905865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0" y="0"/>
                  </a:moveTo>
                  <a:lnTo>
                    <a:pt x="9575" y="31282"/>
                  </a:lnTo>
                  <a:lnTo>
                    <a:pt x="44986" y="85280"/>
                  </a:lnTo>
                  <a:lnTo>
                    <a:pt x="7369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5211606" y="2926922"/>
              <a:ext cx="105286" cy="54441"/>
            </a:xfrm>
            <a:custGeom>
              <a:avLst/>
              <a:gdLst/>
              <a:ahLst/>
              <a:cxnLst/>
              <a:rect l="0" t="0" r="0" b="0"/>
              <a:pathLst>
                <a:path w="105286" h="54441">
                  <a:moveTo>
                    <a:pt x="105285" y="31585"/>
                  </a:moveTo>
                  <a:lnTo>
                    <a:pt x="81238" y="41161"/>
                  </a:lnTo>
                  <a:lnTo>
                    <a:pt x="66912" y="51829"/>
                  </a:lnTo>
                  <a:lnTo>
                    <a:pt x="58645" y="54440"/>
                  </a:lnTo>
                  <a:lnTo>
                    <a:pt x="40103" y="54221"/>
                  </a:lnTo>
                  <a:lnTo>
                    <a:pt x="32584" y="50185"/>
                  </a:lnTo>
                  <a:lnTo>
                    <a:pt x="16414" y="28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674653" y="3063792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28595" y="144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2014-04-14T16:23:18Z</dcterms:created>
  <dcterms:modified xsi:type="dcterms:W3CDTF">2014-04-14T16:23:36Z</dcterms:modified>
</cp:coreProperties>
</file>